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015" r:id="rId3"/>
    <p:sldId id="1016" r:id="rId4"/>
    <p:sldId id="1019" r:id="rId5"/>
    <p:sldId id="1020" r:id="rId6"/>
    <p:sldId id="1018" r:id="rId7"/>
    <p:sldId id="1021" r:id="rId8"/>
    <p:sldId id="1036" r:id="rId9"/>
    <p:sldId id="1022" r:id="rId10"/>
    <p:sldId id="1023" r:id="rId11"/>
    <p:sldId id="1024" r:id="rId12"/>
    <p:sldId id="1042" r:id="rId13"/>
    <p:sldId id="1025" r:id="rId14"/>
    <p:sldId id="1026" r:id="rId15"/>
    <p:sldId id="1027" r:id="rId16"/>
    <p:sldId id="1028" r:id="rId17"/>
    <p:sldId id="1011" r:id="rId18"/>
    <p:sldId id="1037" r:id="rId19"/>
    <p:sldId id="1013" r:id="rId20"/>
    <p:sldId id="1014" r:id="rId21"/>
    <p:sldId id="1030" r:id="rId22"/>
    <p:sldId id="1032" r:id="rId23"/>
    <p:sldId id="1033" r:id="rId24"/>
    <p:sldId id="1039" r:id="rId25"/>
    <p:sldId id="1035" r:id="rId26"/>
    <p:sldId id="1041"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28C"/>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91" d="100"/>
          <a:sy n="91" d="100"/>
        </p:scale>
        <p:origin x="96" y="34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54288481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6075603"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训练四年级上册英语译林版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第七单元提优测评卷</a:t>
            </a:r>
            <a:endParaRPr lang="zh-CN" altLang="en-US" sz="4000" dirty="0">
              <a:solidFill>
                <a:prstClr val="black"/>
              </a:solidFill>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47488"/>
            <a:ext cx="11485848" cy="2677656"/>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 </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Does it often snow</a:t>
            </a:r>
            <a:r>
              <a:rPr lang="zh-CN" altLang="zh-CN">
                <a:solidFill>
                  <a:srgbClr val="000000"/>
                </a:solidFill>
                <a:cs typeface="Times New Roman"/>
              </a:rPr>
              <a:t>（</a:t>
            </a:r>
            <a:r>
              <a:rPr lang="zh-CN" altLang="zh-CN">
                <a:solidFill>
                  <a:srgbClr val="000000"/>
                </a:solidFill>
                <a:ea typeface="楷体"/>
                <a:cs typeface="Times New Roman"/>
              </a:rPr>
              <a:t>下雪</a:t>
            </a:r>
            <a:r>
              <a:rPr lang="zh-CN" altLang="zh-CN">
                <a:solidFill>
                  <a:srgbClr val="000000"/>
                </a:solidFill>
                <a:cs typeface="Times New Roman"/>
              </a:rPr>
              <a:t>）</a:t>
            </a:r>
            <a:r>
              <a:rPr lang="en-US" altLang="zh-CN">
                <a:solidFill>
                  <a:srgbClr val="000000"/>
                </a:solidFill>
                <a:cs typeface="Times New Roman"/>
              </a:rPr>
              <a:t> in Suzhou</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Yes,it does</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No,it doesn’t</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I don’t know</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1054646" y="2210088"/>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675111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04768"/>
            <a:ext cx="11485848" cy="1130246"/>
          </a:xfrm>
        </p:spPr>
        <p:txBody>
          <a:bodyPr/>
          <a:lstStyle/>
          <a:p>
            <a:pPr hangingPunct="0">
              <a:spcAft>
                <a:spcPts val="0"/>
              </a:spcAft>
              <a:tabLst>
                <a:tab pos="1710690" algn="l"/>
                <a:tab pos="4231005" algn="l"/>
                <a:tab pos="6751320" algn="l"/>
              </a:tabLst>
            </a:pPr>
            <a:r>
              <a:rPr lang="zh-CN" altLang="zh-CN" sz="2400" dirty="0" smtClean="0">
                <a:solidFill>
                  <a:srgbClr val="000000"/>
                </a:solidFill>
                <a:ea typeface="黑体"/>
                <a:cs typeface="Times New Roman"/>
              </a:rPr>
              <a:t>五、</a:t>
            </a:r>
            <a:r>
              <a:rPr lang="en-US" altLang="zh-CN" sz="2400" dirty="0" smtClean="0">
                <a:solidFill>
                  <a:srgbClr val="000000"/>
                </a:solidFill>
                <a:ea typeface="黑体"/>
                <a:cs typeface="Times New Roman"/>
              </a:rPr>
              <a:t>                                           </a:t>
            </a:r>
            <a:r>
              <a:rPr lang="zh-CN" altLang="zh-CN" sz="2400" dirty="0" smtClean="0">
                <a:solidFill>
                  <a:srgbClr val="000000"/>
                </a:solidFill>
                <a:ea typeface="黑体"/>
                <a:cs typeface="Times New Roman"/>
              </a:rPr>
              <a:t>听</a:t>
            </a:r>
            <a:r>
              <a:rPr lang="zh-CN" altLang="zh-CN" sz="2400" dirty="0">
                <a:solidFill>
                  <a:srgbClr val="000000"/>
                </a:solidFill>
                <a:ea typeface="黑体"/>
                <a:cs typeface="Times New Roman"/>
              </a:rPr>
              <a:t>录音</a:t>
            </a:r>
            <a:r>
              <a:rPr lang="zh-CN" altLang="zh-CN" sz="2400" dirty="0">
                <a:solidFill>
                  <a:srgbClr val="000000"/>
                </a:solidFill>
                <a:cs typeface="Times New Roman"/>
              </a:rPr>
              <a:t>，</a:t>
            </a:r>
            <a:r>
              <a:rPr lang="zh-CN" altLang="zh-CN" sz="2400" dirty="0">
                <a:solidFill>
                  <a:srgbClr val="000000"/>
                </a:solidFill>
                <a:ea typeface="黑体"/>
                <a:cs typeface="Times New Roman"/>
              </a:rPr>
              <a:t>根据所听内容</a:t>
            </a:r>
            <a:r>
              <a:rPr lang="zh-CN" altLang="zh-CN" sz="2400" dirty="0">
                <a:solidFill>
                  <a:srgbClr val="000000"/>
                </a:solidFill>
                <a:cs typeface="Times New Roman"/>
              </a:rPr>
              <a:t>，</a:t>
            </a:r>
            <a:r>
              <a:rPr lang="zh-CN" altLang="zh-CN" sz="2400" dirty="0">
                <a:solidFill>
                  <a:srgbClr val="000000"/>
                </a:solidFill>
                <a:ea typeface="黑体"/>
                <a:cs typeface="Times New Roman"/>
              </a:rPr>
              <a:t>将</a:t>
            </a:r>
            <a:r>
              <a:rPr lang="en-US" altLang="zh-CN" sz="2400" dirty="0">
                <a:solidFill>
                  <a:srgbClr val="000000"/>
                </a:solidFill>
                <a:cs typeface="Times New Roman"/>
              </a:rPr>
              <a:t>David</a:t>
            </a:r>
            <a:r>
              <a:rPr lang="zh-CN" altLang="zh-CN" sz="2400" dirty="0">
                <a:solidFill>
                  <a:srgbClr val="000000"/>
                </a:solidFill>
                <a:ea typeface="黑体"/>
                <a:cs typeface="Times New Roman"/>
              </a:rPr>
              <a:t>的信息补充完整。</a:t>
            </a:r>
            <a:r>
              <a:rPr lang="zh-CN" altLang="zh-CN" sz="2400" dirty="0">
                <a:solidFill>
                  <a:srgbClr val="000000"/>
                </a:solidFill>
                <a:cs typeface="Times New Roman"/>
              </a:rPr>
              <a:t>（</a:t>
            </a:r>
            <a:r>
              <a:rPr lang="en-US" altLang="zh-CN" sz="2400" dirty="0">
                <a:solidFill>
                  <a:srgbClr val="000000"/>
                </a:solidFill>
                <a:cs typeface="Times New Roman"/>
              </a:rPr>
              <a:t>10</a:t>
            </a:r>
            <a:r>
              <a:rPr lang="zh-CN" altLang="zh-CN" sz="2400" dirty="0">
                <a:solidFill>
                  <a:srgbClr val="000000"/>
                </a:solidFill>
                <a:ea typeface="楷体"/>
                <a:cs typeface="Times New Roman"/>
              </a:rPr>
              <a:t>分</a:t>
            </a:r>
            <a:r>
              <a:rPr lang="zh-CN" altLang="zh-CN" sz="2400" dirty="0" smtClean="0">
                <a:solidFill>
                  <a:srgbClr val="000000"/>
                </a:solidFill>
                <a:cs typeface="Times New Roman"/>
              </a:rPr>
              <a:t>）</a:t>
            </a:r>
            <a:endParaRPr lang="zh-CN" altLang="zh-CN" sz="1200" dirty="0">
              <a:solidFill>
                <a:srgbClr val="000000"/>
              </a:solidFill>
              <a:cs typeface="Times New Roman"/>
            </a:endParaRPr>
          </a:p>
        </p:txBody>
      </p:sp>
      <p:pic>
        <p:nvPicPr>
          <p:cNvPr id="3" name="图片 2"/>
          <p:cNvPicPr/>
          <p:nvPr/>
        </p:nvPicPr>
        <p:blipFill>
          <a:blip r:embed="rId2"/>
          <a:stretch>
            <a:fillRect/>
          </a:stretch>
        </p:blipFill>
        <p:spPr>
          <a:xfrm>
            <a:off x="1270670" y="935615"/>
            <a:ext cx="3312368" cy="405474"/>
          </a:xfrm>
          <a:prstGeom prst="rect">
            <a:avLst/>
          </a:prstGeom>
        </p:spPr>
      </p:pic>
      <p:sp>
        <p:nvSpPr>
          <p:cNvPr id="13" name="内容占位符 3"/>
          <p:cNvSpPr txBox="1">
            <a:spLocks/>
          </p:cNvSpPr>
          <p:nvPr/>
        </p:nvSpPr>
        <p:spPr bwMode="auto">
          <a:xfrm>
            <a:off x="360854" y="1844824"/>
            <a:ext cx="11485848" cy="4685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Hello</a:t>
            </a:r>
            <a:r>
              <a:rPr lang="zh-CN"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My name is David. Nice to meet you. What lessons do we have this morning</a:t>
            </a:r>
            <a:r>
              <a:rPr lang="zh-CN"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We have </a:t>
            </a:r>
            <a:r>
              <a:rPr lang="en-US" altLang="zh-CN" sz="2400"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Maths,English</a:t>
            </a: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and PE. Do you like </a:t>
            </a:r>
            <a:r>
              <a:rPr lang="en-US" altLang="zh-CN" sz="2400"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Maths</a:t>
            </a:r>
            <a:r>
              <a:rPr lang="zh-CN"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No. My </a:t>
            </a:r>
            <a:r>
              <a:rPr lang="en-US" altLang="zh-CN" sz="2400"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subjects are PE and English.</a:t>
            </a:r>
            <a:endParaRPr lang="zh-CN" altLang="zh-CN" sz="1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Me too. You must like sport very much.</a:t>
            </a:r>
            <a:endParaRPr lang="en-US"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40000"/>
              </a:lnSpc>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Yes. I like playing football best.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40000"/>
              </a:lnSpc>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Oh,it’s</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so hot today. I don’t like summer. Which season do you like</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40000"/>
              </a:lnSpc>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like autumn. Because it’s cool. I can go climbing. I like it so much.</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40000"/>
              </a:lnSpc>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Great</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like it too</a:t>
            </a:r>
            <a:r>
              <a:rPr lang="en-US" altLang="zh-CN" sz="24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08757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60854" y="1988840"/>
            <a:ext cx="11485848" cy="2677656"/>
          </a:xfrm>
          <a:prstGeom prst="rect">
            <a:avLst/>
          </a:prstGeom>
          <a:ln w="19050">
            <a:solidFill>
              <a:schemeClr val="tx1"/>
            </a:solidFill>
          </a:ln>
        </p:spPr>
        <p:txBody>
          <a:bodyPr wrap="square">
            <a:spAutoFit/>
          </a:bodyPr>
          <a:lstStyle/>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Favourite subjects</a:t>
            </a:r>
            <a:r>
              <a:rPr lang="zh-CN" altLang="zh-CN" b="0">
                <a:solidFill>
                  <a:srgbClr val="000000"/>
                </a:solidFill>
                <a:latin typeface="Times New Roman"/>
                <a:ea typeface="宋体"/>
                <a:cs typeface="Times New Roman"/>
              </a:rPr>
              <a:t>：</a:t>
            </a:r>
            <a:r>
              <a:rPr lang="en-US" altLang="zh-CN" b="0">
                <a:solidFill>
                  <a:srgbClr val="000000"/>
                </a:solidFill>
                <a:latin typeface="Times New Roman"/>
                <a:ea typeface="宋体"/>
                <a:cs typeface="Times New Roman"/>
              </a:rPr>
              <a:t>1</a:t>
            </a:r>
            <a:r>
              <a:rPr lang="en-US" altLang="zh-CN" b="0">
                <a:solidFill>
                  <a:srgbClr val="000000"/>
                </a:solidFill>
                <a:latin typeface="宋体"/>
                <a:ea typeface="宋体"/>
                <a:cs typeface="Times New Roman"/>
              </a:rPr>
              <a:t>.</a:t>
            </a:r>
            <a:r>
              <a:rPr lang="zh-CN" altLang="zh-CN" b="0" u="sng">
                <a:solidFill>
                  <a:srgbClr val="000000"/>
                </a:solidFill>
                <a:uFill>
                  <a:solidFill>
                    <a:srgbClr val="000000"/>
                  </a:solidFill>
                </a:uFill>
                <a:latin typeface="Times New Roman"/>
                <a:ea typeface="宋体"/>
                <a:cs typeface="Times New Roman"/>
              </a:rPr>
              <a:t>　</a:t>
            </a:r>
            <a:r>
              <a:rPr lang="en-US" altLang="zh-CN" b="0" u="sng" smtClean="0">
                <a:solidFill>
                  <a:srgbClr val="000000"/>
                </a:solidFill>
                <a:uFill>
                  <a:solidFill>
                    <a:srgbClr val="000000"/>
                  </a:solidFill>
                </a:uFill>
                <a:latin typeface="Times New Roman"/>
                <a:ea typeface="宋体"/>
                <a:cs typeface="Times New Roman"/>
              </a:rPr>
              <a:t>        </a:t>
            </a:r>
            <a:r>
              <a:rPr lang="zh-CN" altLang="zh-CN" b="0" u="sng">
                <a:solidFill>
                  <a:srgbClr val="000000"/>
                </a:solidFill>
                <a:uFill>
                  <a:solidFill>
                    <a:srgbClr val="000000"/>
                  </a:solidFill>
                </a:uFill>
                <a:latin typeface="Times New Roman"/>
                <a:ea typeface="宋体"/>
                <a:cs typeface="Times New Roman"/>
              </a:rPr>
              <a:t>　　　</a:t>
            </a:r>
            <a:r>
              <a:rPr lang="en-US" altLang="zh-CN" b="0">
                <a:solidFill>
                  <a:srgbClr val="000000"/>
                </a:solidFill>
                <a:latin typeface="Times New Roman"/>
                <a:ea typeface="宋体"/>
                <a:cs typeface="Times New Roman"/>
              </a:rPr>
              <a:t>and 2</a:t>
            </a:r>
            <a:r>
              <a:rPr lang="en-US" altLang="zh-CN" b="0" smtClean="0">
                <a:solidFill>
                  <a:srgbClr val="000000"/>
                </a:solidFill>
                <a:latin typeface="宋体"/>
                <a:ea typeface="宋体"/>
                <a:cs typeface="Times New Roman"/>
              </a:rPr>
              <a:t>.</a:t>
            </a:r>
            <a:r>
              <a:rPr lang="zh-CN" altLang="zh-CN" b="0" u="sng">
                <a:solidFill>
                  <a:srgbClr val="000000"/>
                </a:solidFill>
                <a:uFill>
                  <a:solidFill>
                    <a:srgbClr val="000000"/>
                  </a:solidFill>
                </a:uFill>
                <a:latin typeface="Times New Roman"/>
                <a:ea typeface="宋体"/>
                <a:cs typeface="Times New Roman"/>
              </a:rPr>
              <a:t> 　</a:t>
            </a:r>
            <a:r>
              <a:rPr lang="en-US" altLang="zh-CN" b="0" u="sng" smtClean="0">
                <a:solidFill>
                  <a:srgbClr val="000000"/>
                </a:solidFill>
                <a:uFill>
                  <a:solidFill>
                    <a:srgbClr val="000000"/>
                  </a:solidFill>
                </a:uFill>
                <a:latin typeface="Times New Roman"/>
                <a:ea typeface="宋体"/>
                <a:cs typeface="Times New Roman"/>
              </a:rPr>
              <a:t>                  </a:t>
            </a:r>
            <a:r>
              <a:rPr lang="en-US" altLang="zh-CN" b="0" u="sng" smtClean="0">
                <a:solidFill>
                  <a:schemeClr val="bg1"/>
                </a:solidFill>
                <a:uFill>
                  <a:solidFill>
                    <a:srgbClr val="000000"/>
                  </a:solidFill>
                </a:uFill>
                <a:latin typeface="Times New Roman"/>
                <a:ea typeface="宋体"/>
                <a:cs typeface="Times New Roman"/>
              </a:rPr>
              <a:t>.</a:t>
            </a:r>
            <a:r>
              <a:rPr lang="zh-CN" altLang="zh-CN" b="0" u="sng">
                <a:solidFill>
                  <a:srgbClr val="000000"/>
                </a:solidFill>
                <a:uFill>
                  <a:solidFill>
                    <a:srgbClr val="000000"/>
                  </a:solidFill>
                </a:uFill>
                <a:latin typeface="Times New Roman"/>
                <a:ea typeface="宋体"/>
                <a:cs typeface="Times New Roman"/>
              </a:rPr>
              <a:t>　　　　</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smtClean="0">
                <a:solidFill>
                  <a:srgbClr val="000000"/>
                </a:solidFill>
                <a:latin typeface="Times New Roman"/>
                <a:ea typeface="宋体"/>
                <a:cs typeface="Times New Roman"/>
              </a:rPr>
              <a:t>Favourite </a:t>
            </a:r>
            <a:r>
              <a:rPr lang="en-US" altLang="zh-CN" b="0">
                <a:solidFill>
                  <a:srgbClr val="000000"/>
                </a:solidFill>
                <a:latin typeface="Times New Roman"/>
                <a:ea typeface="宋体"/>
                <a:cs typeface="Times New Roman"/>
              </a:rPr>
              <a:t>sport</a:t>
            </a:r>
            <a:r>
              <a:rPr lang="zh-CN" altLang="zh-CN" b="0">
                <a:solidFill>
                  <a:srgbClr val="000000"/>
                </a:solidFill>
                <a:latin typeface="Times New Roman"/>
                <a:ea typeface="宋体"/>
                <a:cs typeface="Times New Roman"/>
              </a:rPr>
              <a:t>：</a:t>
            </a:r>
            <a:r>
              <a:rPr lang="en-US" altLang="zh-CN" b="0">
                <a:solidFill>
                  <a:srgbClr val="000000"/>
                </a:solidFill>
                <a:latin typeface="Times New Roman"/>
                <a:ea typeface="宋体"/>
                <a:cs typeface="Times New Roman"/>
              </a:rPr>
              <a:t>3</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play </a:t>
            </a:r>
            <a:r>
              <a:rPr lang="zh-CN" altLang="zh-CN" b="0" u="sng">
                <a:solidFill>
                  <a:srgbClr val="000000"/>
                </a:solidFill>
                <a:uFill>
                  <a:solidFill>
                    <a:srgbClr val="000000"/>
                  </a:solidFill>
                </a:uFill>
                <a:latin typeface="Times New Roman"/>
                <a:ea typeface="宋体"/>
                <a:cs typeface="Times New Roman"/>
              </a:rPr>
              <a:t>　　</a:t>
            </a:r>
            <a:r>
              <a:rPr lang="en-US" altLang="zh-CN" b="0" u="sng" smtClean="0">
                <a:solidFill>
                  <a:srgbClr val="000000"/>
                </a:solidFill>
                <a:uFill>
                  <a:solidFill>
                    <a:srgbClr val="000000"/>
                  </a:solidFill>
                </a:uFill>
                <a:latin typeface="Times New Roman"/>
                <a:ea typeface="宋体"/>
                <a:cs typeface="Times New Roman"/>
              </a:rPr>
              <a:t>   </a:t>
            </a:r>
            <a:r>
              <a:rPr lang="zh-CN" altLang="zh-CN" b="0" u="sng">
                <a:solidFill>
                  <a:srgbClr val="000000"/>
                </a:solidFill>
                <a:uFill>
                  <a:solidFill>
                    <a:srgbClr val="000000"/>
                  </a:solidFill>
                </a:uFill>
                <a:latin typeface="Times New Roman"/>
                <a:ea typeface="宋体"/>
                <a:cs typeface="Times New Roman"/>
              </a:rPr>
              <a:t>　</a:t>
            </a:r>
            <a:r>
              <a:rPr lang="en-US" altLang="zh-CN" b="0" u="sng" smtClean="0">
                <a:solidFill>
                  <a:schemeClr val="bg1"/>
                </a:solidFill>
                <a:uFill>
                  <a:solidFill>
                    <a:srgbClr val="000000"/>
                  </a:solidFill>
                </a:uFill>
                <a:latin typeface="Times New Roman"/>
                <a:ea typeface="宋体"/>
                <a:cs typeface="Times New Roman"/>
              </a:rPr>
              <a:t>.</a:t>
            </a:r>
            <a:endParaRPr lang="zh-CN" altLang="zh-CN" sz="1400" b="0">
              <a:solidFill>
                <a:schemeClr val="bg1"/>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Favourite season</a:t>
            </a:r>
            <a:r>
              <a:rPr lang="zh-CN" altLang="zh-CN" b="0">
                <a:solidFill>
                  <a:srgbClr val="000000"/>
                </a:solidFill>
                <a:latin typeface="Times New Roman"/>
                <a:ea typeface="宋体"/>
                <a:cs typeface="Times New Roman"/>
              </a:rPr>
              <a:t>：</a:t>
            </a:r>
            <a:r>
              <a:rPr lang="en-US" altLang="zh-CN" b="0">
                <a:solidFill>
                  <a:srgbClr val="000000"/>
                </a:solidFill>
                <a:latin typeface="Times New Roman"/>
                <a:ea typeface="宋体"/>
                <a:cs typeface="Times New Roman"/>
              </a:rPr>
              <a:t>4</a:t>
            </a:r>
            <a:r>
              <a:rPr lang="en-US" altLang="zh-CN" b="0">
                <a:solidFill>
                  <a:srgbClr val="000000"/>
                </a:solidFill>
                <a:latin typeface="宋体"/>
                <a:ea typeface="宋体"/>
                <a:cs typeface="Times New Roman"/>
              </a:rPr>
              <a:t>.</a:t>
            </a:r>
            <a:r>
              <a:rPr lang="zh-CN" altLang="zh-CN" b="0" u="sng">
                <a:solidFill>
                  <a:srgbClr val="000000"/>
                </a:solidFill>
                <a:uFill>
                  <a:solidFill>
                    <a:srgbClr val="000000"/>
                  </a:solidFill>
                </a:uFill>
                <a:latin typeface="Times New Roman"/>
                <a:ea typeface="宋体"/>
                <a:cs typeface="Times New Roman"/>
              </a:rPr>
              <a:t>　　</a:t>
            </a:r>
            <a:r>
              <a:rPr lang="en-US" altLang="zh-CN" b="0" u="sng" smtClean="0">
                <a:solidFill>
                  <a:srgbClr val="000000"/>
                </a:solidFill>
                <a:uFill>
                  <a:solidFill>
                    <a:srgbClr val="000000"/>
                  </a:solidFill>
                </a:uFill>
                <a:latin typeface="Times New Roman"/>
                <a:ea typeface="宋体"/>
                <a:cs typeface="Times New Roman"/>
              </a:rPr>
              <a:t>  </a:t>
            </a:r>
            <a:r>
              <a:rPr lang="zh-CN" altLang="zh-CN" b="0" u="sng">
                <a:solidFill>
                  <a:srgbClr val="000000"/>
                </a:solidFill>
                <a:uFill>
                  <a:solidFill>
                    <a:srgbClr val="000000"/>
                  </a:solidFill>
                </a:uFill>
                <a:latin typeface="Times New Roman"/>
                <a:ea typeface="宋体"/>
                <a:cs typeface="Times New Roman"/>
              </a:rPr>
              <a:t>　</a:t>
            </a:r>
            <a:r>
              <a:rPr lang="en-US" altLang="zh-CN" b="0" u="sng" smtClean="0">
                <a:solidFill>
                  <a:schemeClr val="bg1"/>
                </a:solidFill>
                <a:uFill>
                  <a:solidFill>
                    <a:srgbClr val="000000"/>
                  </a:solidFill>
                </a:uFill>
                <a:latin typeface="Times New Roman"/>
                <a:ea typeface="宋体"/>
                <a:cs typeface="Times New Roman"/>
              </a:rPr>
              <a:t>.</a:t>
            </a:r>
            <a:endParaRPr lang="zh-CN" altLang="zh-CN" sz="1400" b="0">
              <a:solidFill>
                <a:schemeClr val="bg1"/>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Favourite activity</a:t>
            </a:r>
            <a:r>
              <a:rPr lang="zh-CN" altLang="zh-CN" b="0">
                <a:solidFill>
                  <a:srgbClr val="000000"/>
                </a:solidFill>
                <a:latin typeface="Times New Roman"/>
                <a:ea typeface="宋体"/>
                <a:cs typeface="Times New Roman"/>
              </a:rPr>
              <a:t>：</a:t>
            </a:r>
            <a:r>
              <a:rPr lang="en-US" altLang="zh-CN" b="0">
                <a:solidFill>
                  <a:srgbClr val="000000"/>
                </a:solidFill>
                <a:latin typeface="Times New Roman"/>
                <a:ea typeface="宋体"/>
                <a:cs typeface="Times New Roman"/>
              </a:rPr>
              <a:t>go 5</a:t>
            </a:r>
            <a:r>
              <a:rPr lang="en-US" altLang="zh-CN" b="0">
                <a:solidFill>
                  <a:srgbClr val="000000"/>
                </a:solidFill>
                <a:latin typeface="宋体"/>
                <a:ea typeface="宋体"/>
                <a:cs typeface="Times New Roman"/>
              </a:rPr>
              <a:t>.</a:t>
            </a:r>
            <a:r>
              <a:rPr lang="zh-CN" altLang="zh-CN" b="0" u="sng">
                <a:solidFill>
                  <a:srgbClr val="000000"/>
                </a:solidFill>
                <a:uFill>
                  <a:solidFill>
                    <a:srgbClr val="000000"/>
                  </a:solidFill>
                </a:uFill>
                <a:latin typeface="Times New Roman"/>
                <a:ea typeface="宋体"/>
                <a:cs typeface="Times New Roman"/>
              </a:rPr>
              <a:t>　</a:t>
            </a:r>
            <a:r>
              <a:rPr lang="en-US" altLang="zh-CN" b="0" u="sng" smtClean="0">
                <a:solidFill>
                  <a:srgbClr val="000000"/>
                </a:solidFill>
                <a:uFill>
                  <a:solidFill>
                    <a:srgbClr val="000000"/>
                  </a:solidFill>
                </a:uFill>
                <a:latin typeface="Times New Roman"/>
                <a:ea typeface="宋体"/>
                <a:cs typeface="Times New Roman"/>
              </a:rPr>
              <a:t>       </a:t>
            </a:r>
            <a:r>
              <a:rPr lang="zh-CN" altLang="zh-CN" b="0" u="sng">
                <a:solidFill>
                  <a:srgbClr val="000000"/>
                </a:solidFill>
                <a:uFill>
                  <a:solidFill>
                    <a:srgbClr val="000000"/>
                  </a:solidFill>
                </a:uFill>
                <a:latin typeface="Times New Roman"/>
                <a:ea typeface="宋体"/>
                <a:cs typeface="Times New Roman"/>
              </a:rPr>
              <a:t>　　</a:t>
            </a:r>
            <a:r>
              <a:rPr lang="en-US" altLang="zh-CN" b="0" u="sng" smtClean="0">
                <a:solidFill>
                  <a:schemeClr val="bg1"/>
                </a:solidFill>
                <a:uFill>
                  <a:solidFill>
                    <a:srgbClr val="000000"/>
                  </a:solidFill>
                </a:uFill>
                <a:latin typeface="Times New Roman"/>
                <a:ea typeface="宋体"/>
                <a:cs typeface="Times New Roman"/>
              </a:rPr>
              <a:t>.</a:t>
            </a:r>
            <a:endParaRPr lang="zh-CN" altLang="zh-CN" sz="1400" b="0">
              <a:solidFill>
                <a:schemeClr val="bg1"/>
              </a:solidFill>
              <a:effectLst/>
              <a:latin typeface="Times New Roman"/>
              <a:ea typeface="宋体"/>
              <a:cs typeface="Times New Roman"/>
            </a:endParaRPr>
          </a:p>
        </p:txBody>
      </p:sp>
      <p:pic>
        <p:nvPicPr>
          <p:cNvPr id="12" name="fs477.jpg" descr="id:2147489951;FounderCES"/>
          <p:cNvPicPr/>
          <p:nvPr/>
        </p:nvPicPr>
        <p:blipFill>
          <a:blip r:embed="rId2"/>
          <a:stretch>
            <a:fillRect/>
          </a:stretch>
        </p:blipFill>
        <p:spPr>
          <a:xfrm>
            <a:off x="9695606" y="2218224"/>
            <a:ext cx="936104" cy="2168224"/>
          </a:xfrm>
          <a:prstGeom prst="rect">
            <a:avLst/>
          </a:prstGeom>
        </p:spPr>
      </p:pic>
      <p:sp>
        <p:nvSpPr>
          <p:cNvPr id="6" name="矩形 5"/>
          <p:cNvSpPr/>
          <p:nvPr/>
        </p:nvSpPr>
        <p:spPr>
          <a:xfrm>
            <a:off x="3880136" y="2038260"/>
            <a:ext cx="1899879" cy="523220"/>
          </a:xfrm>
          <a:prstGeom prst="rect">
            <a:avLst/>
          </a:prstGeom>
        </p:spPr>
        <p:txBody>
          <a:bodyPr wrap="none">
            <a:spAutoFit/>
          </a:bodyPr>
          <a:lstStyle/>
          <a:p>
            <a:r>
              <a:rPr lang="en-US" altLang="zh-CN"/>
              <a:t>PE/English</a:t>
            </a:r>
            <a:endParaRPr lang="zh-CN" altLang="en-US"/>
          </a:p>
        </p:txBody>
      </p:sp>
      <p:sp>
        <p:nvSpPr>
          <p:cNvPr id="7" name="矩形 6"/>
          <p:cNvSpPr/>
          <p:nvPr/>
        </p:nvSpPr>
        <p:spPr>
          <a:xfrm>
            <a:off x="7003639" y="2035498"/>
            <a:ext cx="1899879" cy="523220"/>
          </a:xfrm>
          <a:prstGeom prst="rect">
            <a:avLst/>
          </a:prstGeom>
        </p:spPr>
        <p:txBody>
          <a:bodyPr wrap="none">
            <a:spAutoFit/>
          </a:bodyPr>
          <a:lstStyle/>
          <a:p>
            <a:r>
              <a:rPr lang="en-US" altLang="zh-CN"/>
              <a:t>English/PE</a:t>
            </a:r>
            <a:endParaRPr lang="zh-CN" altLang="en-US"/>
          </a:p>
        </p:txBody>
      </p:sp>
      <p:sp>
        <p:nvSpPr>
          <p:cNvPr id="8" name="矩形 7"/>
          <p:cNvSpPr/>
          <p:nvPr/>
        </p:nvSpPr>
        <p:spPr>
          <a:xfrm>
            <a:off x="4006974" y="2739264"/>
            <a:ext cx="1362874" cy="523220"/>
          </a:xfrm>
          <a:prstGeom prst="rect">
            <a:avLst/>
          </a:prstGeom>
        </p:spPr>
        <p:txBody>
          <a:bodyPr wrap="none">
            <a:spAutoFit/>
          </a:bodyPr>
          <a:lstStyle/>
          <a:p>
            <a:r>
              <a:rPr lang="en-US" altLang="zh-CN"/>
              <a:t>football</a:t>
            </a:r>
            <a:endParaRPr lang="zh-CN" altLang="en-US"/>
          </a:p>
        </p:txBody>
      </p:sp>
      <p:sp>
        <p:nvSpPr>
          <p:cNvPr id="10" name="矩形 9"/>
          <p:cNvSpPr/>
          <p:nvPr/>
        </p:nvSpPr>
        <p:spPr>
          <a:xfrm>
            <a:off x="3574926" y="3377703"/>
            <a:ext cx="1385316" cy="523220"/>
          </a:xfrm>
          <a:prstGeom prst="rect">
            <a:avLst/>
          </a:prstGeom>
        </p:spPr>
        <p:txBody>
          <a:bodyPr wrap="none">
            <a:spAutoFit/>
          </a:bodyPr>
          <a:lstStyle/>
          <a:p>
            <a:r>
              <a:rPr lang="en-US" altLang="zh-CN"/>
              <a:t>autumn</a:t>
            </a:r>
            <a:endParaRPr lang="zh-CN" altLang="en-US"/>
          </a:p>
        </p:txBody>
      </p:sp>
      <p:sp>
        <p:nvSpPr>
          <p:cNvPr id="11" name="矩形 10"/>
          <p:cNvSpPr/>
          <p:nvPr/>
        </p:nvSpPr>
        <p:spPr>
          <a:xfrm>
            <a:off x="4285604" y="3955381"/>
            <a:ext cx="1521570" cy="523220"/>
          </a:xfrm>
          <a:prstGeom prst="rect">
            <a:avLst/>
          </a:prstGeom>
        </p:spPr>
        <p:txBody>
          <a:bodyPr wrap="none">
            <a:spAutoFit/>
          </a:bodyPr>
          <a:lstStyle/>
          <a:p>
            <a:r>
              <a:rPr lang="en-US" altLang="zh-CN"/>
              <a:t>climbing</a:t>
            </a:r>
            <a:endParaRPr lang="zh-CN" altLang="en-US"/>
          </a:p>
        </p:txBody>
      </p:sp>
    </p:spTree>
    <p:extLst>
      <p:ext uri="{BB962C8B-B14F-4D97-AF65-F5344CB8AC3E}">
        <p14:creationId xmlns:p14="http://schemas.microsoft.com/office/powerpoint/2010/main" val="336392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62404"/>
          </a:xfrm>
        </p:spPr>
        <p:txBody>
          <a:bodyPr/>
          <a:lstStyle/>
          <a:p>
            <a:pPr algn="ctr" hangingPunct="0">
              <a:spcAft>
                <a:spcPts val="0"/>
              </a:spcAft>
              <a:tabLst>
                <a:tab pos="1710690" algn="l"/>
                <a:tab pos="4231005" algn="l"/>
                <a:tab pos="6751320" algn="l"/>
              </a:tabLst>
            </a:pPr>
            <a:r>
              <a:rPr lang="zh-CN" altLang="zh-CN" smtClean="0">
                <a:solidFill>
                  <a:srgbClr val="00AEEF"/>
                </a:solidFill>
                <a:ea typeface="黑体"/>
                <a:cs typeface="Times New Roman"/>
              </a:rPr>
              <a:t>笔试</a:t>
            </a:r>
            <a:r>
              <a:rPr lang="zh-CN" altLang="zh-CN">
                <a:solidFill>
                  <a:srgbClr val="00AEEF"/>
                </a:solidFill>
                <a:ea typeface="黑体"/>
                <a:cs typeface="Times New Roman"/>
              </a:rPr>
              <a:t>部分</a:t>
            </a:r>
            <a:r>
              <a:rPr lang="zh-CN" altLang="zh-CN">
                <a:solidFill>
                  <a:srgbClr val="00AEEF"/>
                </a:solidFill>
                <a:cs typeface="Times New Roman"/>
              </a:rPr>
              <a:t>（</a:t>
            </a:r>
            <a:r>
              <a:rPr lang="en-US" altLang="zh-CN">
                <a:solidFill>
                  <a:srgbClr val="00AEEF"/>
                </a:solidFill>
                <a:cs typeface="Times New Roman"/>
              </a:rPr>
              <a:t>60</a:t>
            </a:r>
            <a:r>
              <a:rPr lang="zh-CN" altLang="zh-CN">
                <a:solidFill>
                  <a:srgbClr val="00AEEF"/>
                </a:solidFill>
                <a:ea typeface="楷体"/>
                <a:cs typeface="Times New Roman"/>
              </a:rPr>
              <a:t>分</a:t>
            </a:r>
            <a:r>
              <a:rPr lang="zh-CN" altLang="zh-CN">
                <a:solidFill>
                  <a:srgbClr val="00AEEF"/>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ea typeface="黑体"/>
                <a:cs typeface="Times New Roman"/>
              </a:rPr>
              <a:t>六、选出每句中单词画线部分发音不同的一项。</a:t>
            </a:r>
            <a:r>
              <a:rPr lang="zh-CN" altLang="zh-CN">
                <a:solidFill>
                  <a:srgbClr val="000000"/>
                </a:solidFill>
                <a:cs typeface="Times New Roman"/>
              </a:rPr>
              <a:t>（</a:t>
            </a:r>
            <a:r>
              <a:rPr lang="en-US" altLang="zh-CN">
                <a:solidFill>
                  <a:srgbClr val="000000"/>
                </a:solidFill>
                <a:cs typeface="Times New Roman"/>
              </a:rPr>
              <a:t>5</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t>
            </a:r>
            <a:r>
              <a:rPr lang="en-US" altLang="zh-CN" smtClean="0">
                <a:solidFill>
                  <a:srgbClr val="000000"/>
                </a:solidFill>
                <a:cs typeface="Times New Roman"/>
              </a:rPr>
              <a:t>Wh</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n </a:t>
            </a:r>
            <a:r>
              <a:rPr lang="en-US" altLang="zh-CN">
                <a:solidFill>
                  <a:srgbClr val="000000"/>
                </a:solidFill>
                <a:cs typeface="Times New Roman"/>
              </a:rPr>
              <a:t>does Mary </a:t>
            </a:r>
            <a:r>
              <a:rPr lang="en-US" altLang="zh-CN" smtClean="0">
                <a:solidFill>
                  <a:srgbClr val="000000"/>
                </a:solidFill>
                <a:cs typeface="Times New Roman"/>
              </a:rPr>
              <a:t>g</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t </a:t>
            </a:r>
            <a:r>
              <a:rPr lang="en-US" altLang="zh-CN">
                <a:solidFill>
                  <a:srgbClr val="000000"/>
                </a:solidFill>
                <a:cs typeface="Times New Roman"/>
              </a:rPr>
              <a:t>up on Sunday</a:t>
            </a:r>
            <a:r>
              <a:rPr lang="zh-CN" altLang="zh-CN">
                <a:solidFill>
                  <a:srgbClr val="000000"/>
                </a:solidFill>
                <a:cs typeface="Times New Roman"/>
              </a:rPr>
              <a:t>？</a:t>
            </a:r>
            <a:r>
              <a:rPr lang="en-US" altLang="zh-CN">
                <a:solidFill>
                  <a:srgbClr val="000000"/>
                </a:solidFill>
                <a:cs typeface="Times New Roman"/>
              </a:rPr>
              <a:t>—</a:t>
            </a:r>
            <a:r>
              <a:rPr lang="en-US" altLang="zh-CN" smtClean="0">
                <a:solidFill>
                  <a:srgbClr val="000000"/>
                </a:solidFill>
                <a:cs typeface="Times New Roman"/>
              </a:rPr>
              <a:t>Sh</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 </a:t>
            </a:r>
            <a:r>
              <a:rPr lang="en-US" altLang="zh-CN">
                <a:solidFill>
                  <a:srgbClr val="000000"/>
                </a:solidFill>
                <a:cs typeface="Times New Roman"/>
              </a:rPr>
              <a:t>gets up at seven</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z="1050" smtClean="0">
              <a:solidFill>
                <a:srgbClr val="000000"/>
              </a:solidFill>
              <a:cs typeface="Times New Roman"/>
            </a:endParaRPr>
          </a:p>
          <a:p>
            <a:pPr hangingPunct="0">
              <a:spcAft>
                <a:spcPts val="0"/>
              </a:spcAft>
              <a:tabLst>
                <a:tab pos="1710690" algn="l"/>
                <a:tab pos="4231005" algn="l"/>
                <a:tab pos="6751320" algn="l"/>
              </a:tabLst>
            </a:pPr>
            <a:endParaRPr lang="en-US" altLang="zh-CN" sz="1050"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smtClean="0">
                <a:solidFill>
                  <a:srgbClr val="000000"/>
                </a:solidFill>
                <a:cs typeface="Times New Roman"/>
              </a:rPr>
              <a:t>2</a:t>
            </a:r>
            <a:r>
              <a:rPr lang="en-US" altLang="zh-CN" smtClean="0">
                <a:solidFill>
                  <a:srgbClr val="000000"/>
                </a:solidFill>
                <a:latin typeface="宋体"/>
                <a:cs typeface="Times New Roman"/>
              </a:rPr>
              <a:t>.</a:t>
            </a:r>
            <a:r>
              <a:rPr lang="en-US" altLang="zh-CN" smtClean="0">
                <a:solidFill>
                  <a:srgbClr val="000000"/>
                </a:solidFill>
                <a:cs typeface="Times New Roman"/>
              </a:rPr>
              <a:t>Th</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se Chin</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se l</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ssons </a:t>
            </a:r>
            <a:r>
              <a:rPr lang="en-US" altLang="zh-CN">
                <a:solidFill>
                  <a:srgbClr val="000000"/>
                </a:solidFill>
                <a:cs typeface="Times New Roman"/>
              </a:rPr>
              <a:t>are interesting</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5" name="矩形 4"/>
          <p:cNvSpPr/>
          <p:nvPr/>
        </p:nvSpPr>
        <p:spPr>
          <a:xfrm>
            <a:off x="910630" y="2204864"/>
            <a:ext cx="444352" cy="523220"/>
          </a:xfrm>
          <a:prstGeom prst="rect">
            <a:avLst/>
          </a:prstGeom>
        </p:spPr>
        <p:txBody>
          <a:bodyPr wrap="none">
            <a:spAutoFit/>
          </a:bodyPr>
          <a:lstStyle/>
          <a:p>
            <a:r>
              <a:rPr lang="en-US" altLang="zh-CN">
                <a:latin typeface="Times New Roman"/>
                <a:ea typeface="宋体"/>
              </a:rPr>
              <a:t>C</a:t>
            </a:r>
            <a:endParaRPr lang="zh-CN" altLang="en-US"/>
          </a:p>
        </p:txBody>
      </p:sp>
      <p:sp>
        <p:nvSpPr>
          <p:cNvPr id="6" name="矩形 5"/>
          <p:cNvSpPr/>
          <p:nvPr/>
        </p:nvSpPr>
        <p:spPr>
          <a:xfrm>
            <a:off x="888844" y="3255119"/>
            <a:ext cx="444352" cy="523220"/>
          </a:xfrm>
          <a:prstGeom prst="rect">
            <a:avLst/>
          </a:prstGeom>
        </p:spPr>
        <p:txBody>
          <a:bodyPr wrap="none">
            <a:spAutoFit/>
          </a:bodyPr>
          <a:lstStyle/>
          <a:p>
            <a:r>
              <a:rPr lang="en-US" altLang="zh-CN">
                <a:latin typeface="Times New Roman"/>
                <a:ea typeface="宋体"/>
              </a:rPr>
              <a:t>C</a:t>
            </a:r>
            <a:endParaRPr lang="zh-CN" altLang="en-US"/>
          </a:p>
        </p:txBody>
      </p:sp>
      <mc:AlternateContent xmlns:mc="http://schemas.openxmlformats.org/markup-compatibility/2006">
        <mc:Choice xmlns:a14="http://schemas.microsoft.com/office/drawing/2010/main" Requires="a14">
          <p:sp>
            <p:nvSpPr>
              <p:cNvPr id="3" name="矩形 2"/>
              <p:cNvSpPr/>
              <p:nvPr/>
            </p:nvSpPr>
            <p:spPr>
              <a:xfrm>
                <a:off x="2926854" y="2573349"/>
                <a:ext cx="498855"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mn-lt"/>
                          <a:cs typeface="Times New Roman"/>
                        </a:rPr>
                        <m:t>A</m:t>
                      </m:r>
                    </m:oMath>
                  </m:oMathPara>
                </a14:m>
                <a:endParaRPr lang="zh-CN" altLang="en-US">
                  <a:latin typeface="+mn-lt"/>
                </a:endParaRPr>
              </a:p>
            </p:txBody>
          </p:sp>
        </mc:Choice>
        <mc:Fallback>
          <p:sp>
            <p:nvSpPr>
              <p:cNvPr id="3" name="矩形 2"/>
              <p:cNvSpPr>
                <a:spLocks noRot="1" noChangeAspect="1" noMove="1" noResize="1" noEditPoints="1" noAdjustHandles="1" noChangeArrowheads="1" noChangeShapeType="1" noTextEdit="1"/>
              </p:cNvSpPr>
              <p:nvPr/>
            </p:nvSpPr>
            <p:spPr>
              <a:xfrm>
                <a:off x="2926854" y="2573349"/>
                <a:ext cx="498855" cy="523220"/>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矩形 6"/>
              <p:cNvSpPr/>
              <p:nvPr/>
            </p:nvSpPr>
            <p:spPr>
              <a:xfrm>
                <a:off x="5159102" y="2592871"/>
                <a:ext cx="494046"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mn-lt"/>
                          <a:cs typeface="Times New Roman"/>
                        </a:rPr>
                        <m:t>B</m:t>
                      </m:r>
                    </m:oMath>
                  </m:oMathPara>
                </a14:m>
                <a:endParaRPr lang="zh-CN" altLang="en-US">
                  <a:latin typeface="+mn-lt"/>
                </a:endParaRPr>
              </a:p>
            </p:txBody>
          </p:sp>
        </mc:Choice>
        <mc:Fallback>
          <p:sp>
            <p:nvSpPr>
              <p:cNvPr id="7" name="矩形 6"/>
              <p:cNvSpPr>
                <a:spLocks noRot="1" noChangeAspect="1" noMove="1" noResize="1" noEditPoints="1" noAdjustHandles="1" noChangeArrowheads="1" noChangeShapeType="1" noTextEdit="1"/>
              </p:cNvSpPr>
              <p:nvPr/>
            </p:nvSpPr>
            <p:spPr>
              <a:xfrm>
                <a:off x="5159102" y="2592871"/>
                <a:ext cx="494046" cy="523220"/>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矩形 8"/>
              <p:cNvSpPr/>
              <p:nvPr/>
            </p:nvSpPr>
            <p:spPr>
              <a:xfrm>
                <a:off x="8511719" y="2554793"/>
                <a:ext cx="476412"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mn-lt"/>
                          <a:cs typeface="Times New Roman"/>
                        </a:rPr>
                        <m:t>C</m:t>
                      </m:r>
                    </m:oMath>
                  </m:oMathPara>
                </a14:m>
                <a:endParaRPr lang="zh-CN" altLang="en-US">
                  <a:latin typeface="+mn-lt"/>
                </a:endParaRPr>
              </a:p>
            </p:txBody>
          </p:sp>
        </mc:Choice>
        <mc:Fallback>
          <p:sp>
            <p:nvSpPr>
              <p:cNvPr id="9" name="矩形 8"/>
              <p:cNvSpPr>
                <a:spLocks noRot="1" noChangeAspect="1" noMove="1" noResize="1" noEditPoints="1" noAdjustHandles="1" noChangeArrowheads="1" noChangeShapeType="1" noTextEdit="1"/>
              </p:cNvSpPr>
              <p:nvPr/>
            </p:nvSpPr>
            <p:spPr>
              <a:xfrm>
                <a:off x="8511719" y="2554793"/>
                <a:ext cx="476412" cy="523220"/>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矩形 9"/>
              <p:cNvSpPr/>
              <p:nvPr/>
            </p:nvSpPr>
            <p:spPr>
              <a:xfrm>
                <a:off x="2427999" y="3736944"/>
                <a:ext cx="498855"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mn-lt"/>
                          <a:cs typeface="Times New Roman"/>
                        </a:rPr>
                        <m:t>A</m:t>
                      </m:r>
                    </m:oMath>
                  </m:oMathPara>
                </a14:m>
                <a:endParaRPr lang="zh-CN" altLang="en-US">
                  <a:latin typeface="+mn-lt"/>
                </a:endParaRPr>
              </a:p>
            </p:txBody>
          </p:sp>
        </mc:Choice>
        <mc:Fallback>
          <p:sp>
            <p:nvSpPr>
              <p:cNvPr id="10" name="矩形 9"/>
              <p:cNvSpPr>
                <a:spLocks noRot="1" noChangeAspect="1" noMove="1" noResize="1" noEditPoints="1" noAdjustHandles="1" noChangeArrowheads="1" noChangeShapeType="1" noTextEdit="1"/>
              </p:cNvSpPr>
              <p:nvPr/>
            </p:nvSpPr>
            <p:spPr>
              <a:xfrm>
                <a:off x="2427999" y="3736944"/>
                <a:ext cx="498855" cy="523220"/>
              </a:xfrm>
              <a:prstGeom prst="rect">
                <a:avLst/>
              </a:prstGeom>
              <a:blipFill>
                <a:blip r:embed="rId5"/>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矩形 10"/>
              <p:cNvSpPr/>
              <p:nvPr/>
            </p:nvSpPr>
            <p:spPr>
              <a:xfrm>
                <a:off x="3681862" y="3735886"/>
                <a:ext cx="494046"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mn-lt"/>
                          <a:cs typeface="Times New Roman"/>
                        </a:rPr>
                        <m:t>B</m:t>
                      </m:r>
                    </m:oMath>
                  </m:oMathPara>
                </a14:m>
                <a:endParaRPr lang="zh-CN" altLang="en-US">
                  <a:latin typeface="+mn-lt"/>
                </a:endParaRPr>
              </a:p>
            </p:txBody>
          </p:sp>
        </mc:Choice>
        <mc:Fallback>
          <p:sp>
            <p:nvSpPr>
              <p:cNvPr id="11" name="矩形 10"/>
              <p:cNvSpPr>
                <a:spLocks noRot="1" noChangeAspect="1" noMove="1" noResize="1" noEditPoints="1" noAdjustHandles="1" noChangeArrowheads="1" noChangeShapeType="1" noTextEdit="1"/>
              </p:cNvSpPr>
              <p:nvPr/>
            </p:nvSpPr>
            <p:spPr>
              <a:xfrm>
                <a:off x="3681862" y="3735886"/>
                <a:ext cx="494046" cy="523220"/>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矩形 11"/>
              <p:cNvSpPr/>
              <p:nvPr/>
            </p:nvSpPr>
            <p:spPr>
              <a:xfrm>
                <a:off x="4313112" y="3744939"/>
                <a:ext cx="476412"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mn-lt"/>
                          <a:cs typeface="Times New Roman"/>
                        </a:rPr>
                        <m:t>C</m:t>
                      </m:r>
                    </m:oMath>
                  </m:oMathPara>
                </a14:m>
                <a:endParaRPr lang="zh-CN" altLang="en-US">
                  <a:latin typeface="+mn-lt"/>
                </a:endParaRPr>
              </a:p>
            </p:txBody>
          </p:sp>
        </mc:Choice>
        <mc:Fallback>
          <p:sp>
            <p:nvSpPr>
              <p:cNvPr id="12" name="矩形 11"/>
              <p:cNvSpPr>
                <a:spLocks noRot="1" noChangeAspect="1" noMove="1" noResize="1" noEditPoints="1" noAdjustHandles="1" noChangeArrowheads="1" noChangeShapeType="1" noTextEdit="1"/>
              </p:cNvSpPr>
              <p:nvPr/>
            </p:nvSpPr>
            <p:spPr>
              <a:xfrm>
                <a:off x="4313112" y="3744939"/>
                <a:ext cx="476412" cy="523220"/>
              </a:xfrm>
              <a:prstGeom prst="rect">
                <a:avLst/>
              </a:prstGeom>
              <a:blipFill>
                <a:blip r:embed="rId7"/>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76000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6865"/>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The </a:t>
            </a:r>
            <a:r>
              <a:rPr lang="en-US" altLang="zh-CN" smtClean="0">
                <a:solidFill>
                  <a:srgbClr val="000000"/>
                </a:solidFill>
                <a:cs typeface="Times New Roman"/>
              </a:rPr>
              <a:t>nam</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 </a:t>
            </a:r>
            <a:r>
              <a:rPr lang="en-US" altLang="zh-CN">
                <a:solidFill>
                  <a:srgbClr val="000000"/>
                </a:solidFill>
                <a:cs typeface="Times New Roman"/>
              </a:rPr>
              <a:t>of this </a:t>
            </a:r>
            <a:r>
              <a:rPr lang="en-US" altLang="zh-CN" smtClean="0">
                <a:solidFill>
                  <a:srgbClr val="000000"/>
                </a:solidFill>
                <a:cs typeface="Times New Roman"/>
              </a:rPr>
              <a:t>kit</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 </a:t>
            </a:r>
            <a:r>
              <a:rPr lang="en-US" altLang="zh-CN">
                <a:solidFill>
                  <a:srgbClr val="000000"/>
                </a:solidFill>
                <a:cs typeface="Times New Roman"/>
              </a:rPr>
              <a:t>can </a:t>
            </a:r>
            <a:r>
              <a:rPr lang="en-US" altLang="zh-CN" smtClean="0">
                <a:solidFill>
                  <a:srgbClr val="000000"/>
                </a:solidFill>
                <a:cs typeface="Times New Roman"/>
              </a:rPr>
              <a:t>b</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 </a:t>
            </a:r>
            <a:r>
              <a:rPr lang="en-US" altLang="zh-CN">
                <a:solidFill>
                  <a:srgbClr val="000000"/>
                </a:solidFill>
                <a:cs typeface="Times New Roman"/>
              </a:rPr>
              <a:t>Little Bird</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z="1050"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smtClean="0">
                <a:solidFill>
                  <a:srgbClr val="000000"/>
                </a:solidFill>
                <a:cs typeface="Times New Roman"/>
              </a:rPr>
              <a:t>4</a:t>
            </a:r>
            <a:r>
              <a:rPr lang="en-US" altLang="zh-CN" smtClean="0">
                <a:solidFill>
                  <a:srgbClr val="000000"/>
                </a:solidFill>
                <a:latin typeface="宋体"/>
                <a:cs typeface="Times New Roman"/>
              </a:rPr>
              <a:t>.</a:t>
            </a:r>
            <a:r>
              <a:rPr lang="en-US" altLang="zh-CN" smtClean="0">
                <a:solidFill>
                  <a:srgbClr val="000000"/>
                </a:solidFill>
                <a:cs typeface="Times New Roman"/>
              </a:rPr>
              <a:t>H</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 </a:t>
            </a:r>
            <a:r>
              <a:rPr lang="en-US" altLang="zh-CN">
                <a:solidFill>
                  <a:srgbClr val="000000"/>
                </a:solidFill>
                <a:cs typeface="Times New Roman"/>
              </a:rPr>
              <a:t>meets </a:t>
            </a:r>
            <a:r>
              <a:rPr lang="en-US" altLang="zh-CN" smtClean="0">
                <a:solidFill>
                  <a:srgbClr val="000000"/>
                </a:solidFill>
                <a:cs typeface="Times New Roman"/>
              </a:rPr>
              <a:t>m</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 </a:t>
            </a:r>
            <a:r>
              <a:rPr lang="en-US" altLang="zh-CN">
                <a:solidFill>
                  <a:srgbClr val="000000"/>
                </a:solidFill>
                <a:cs typeface="Times New Roman"/>
              </a:rPr>
              <a:t>on </a:t>
            </a:r>
            <a:r>
              <a:rPr lang="en-US" altLang="zh-CN" smtClean="0">
                <a:solidFill>
                  <a:srgbClr val="000000"/>
                </a:solidFill>
                <a:cs typeface="Times New Roman"/>
              </a:rPr>
              <a:t>W</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dnesday</a:t>
            </a:r>
            <a:r>
              <a:rPr lang="en-US" altLang="zh-CN" smtClean="0">
                <a:solidFill>
                  <a:srgbClr val="000000"/>
                </a:solidFill>
                <a:latin typeface="宋体"/>
                <a:cs typeface="Times New Roman"/>
              </a:rPr>
              <a:t>.</a:t>
            </a:r>
          </a:p>
          <a:p>
            <a:pPr hangingPunct="0">
              <a:spcAft>
                <a:spcPts val="0"/>
              </a:spcAft>
              <a:tabLst>
                <a:tab pos="1710690" algn="l"/>
                <a:tab pos="4231005" algn="l"/>
                <a:tab pos="6751320" algn="l"/>
              </a:tabLst>
            </a:pP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—Who are </a:t>
            </a:r>
            <a:r>
              <a:rPr lang="en-US" altLang="zh-CN" smtClean="0">
                <a:solidFill>
                  <a:srgbClr val="000000"/>
                </a:solidFill>
                <a:cs typeface="Times New Roman"/>
              </a:rPr>
              <a:t>w</a:t>
            </a:r>
            <a:r>
              <a:rPr lang="en-US" altLang="zh-CN" u="sng" smtClean="0">
                <a:solidFill>
                  <a:srgbClr val="000000"/>
                </a:solidFill>
                <a:uFill>
                  <a:solidFill>
                    <a:srgbClr val="000000"/>
                  </a:solidFill>
                </a:uFill>
                <a:cs typeface="Times New Roman"/>
              </a:rPr>
              <a:t>e</a:t>
            </a:r>
            <a:r>
              <a:rPr lang="zh-CN" altLang="zh-CN" smtClean="0">
                <a:solidFill>
                  <a:srgbClr val="000000"/>
                </a:solidFill>
                <a:cs typeface="Times New Roman"/>
              </a:rPr>
              <a:t>？</a:t>
            </a:r>
            <a:r>
              <a:rPr lang="en-US" altLang="zh-CN" smtClean="0">
                <a:solidFill>
                  <a:srgbClr val="000000"/>
                </a:solidFill>
                <a:cs typeface="Times New Roman"/>
              </a:rPr>
              <a:t> </a:t>
            </a:r>
            <a:r>
              <a:rPr lang="en-US" altLang="zh-CN">
                <a:solidFill>
                  <a:srgbClr val="000000"/>
                </a:solidFill>
                <a:cs typeface="Times New Roman"/>
              </a:rPr>
              <a:t>—</a:t>
            </a:r>
            <a:r>
              <a:rPr lang="en-US" altLang="zh-CN" smtClean="0">
                <a:solidFill>
                  <a:srgbClr val="000000"/>
                </a:solidFill>
                <a:cs typeface="Times New Roman"/>
              </a:rPr>
              <a:t>Tom,K</a:t>
            </a:r>
            <a:r>
              <a:rPr lang="en-US" altLang="zh-CN" u="sng" smtClean="0">
                <a:solidFill>
                  <a:srgbClr val="000000"/>
                </a:solidFill>
                <a:uFill>
                  <a:solidFill>
                    <a:srgbClr val="000000"/>
                  </a:solidFill>
                </a:uFill>
                <a:cs typeface="Times New Roman"/>
              </a:rPr>
              <a:t>e</a:t>
            </a:r>
            <a:r>
              <a:rPr lang="en-US" altLang="zh-CN" smtClean="0">
                <a:solidFill>
                  <a:srgbClr val="000000"/>
                </a:solidFill>
                <a:cs typeface="Times New Roman"/>
              </a:rPr>
              <a:t>n </a:t>
            </a:r>
            <a:r>
              <a:rPr lang="en-US" altLang="zh-CN">
                <a:solidFill>
                  <a:srgbClr val="000000"/>
                </a:solidFill>
                <a:cs typeface="Times New Roman"/>
              </a:rPr>
              <a:t>and </a:t>
            </a:r>
            <a:r>
              <a:rPr lang="en-US" altLang="zh-CN" smtClean="0">
                <a:solidFill>
                  <a:srgbClr val="000000"/>
                </a:solidFill>
                <a:cs typeface="Times New Roman"/>
              </a:rPr>
              <a:t>m</a:t>
            </a:r>
            <a:r>
              <a:rPr lang="en-US" altLang="zh-CN" u="sng" smtClean="0">
                <a:solidFill>
                  <a:srgbClr val="000000"/>
                </a:solidFill>
                <a:uFill>
                  <a:solidFill>
                    <a:srgbClr val="000000"/>
                  </a:solidFill>
                </a:uFill>
                <a:cs typeface="Times New Roman"/>
              </a:rPr>
              <a:t>e</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10630" y="899667"/>
            <a:ext cx="444352" cy="523220"/>
          </a:xfrm>
          <a:prstGeom prst="rect">
            <a:avLst/>
          </a:prstGeom>
        </p:spPr>
        <p:txBody>
          <a:bodyPr wrap="none">
            <a:spAutoFit/>
          </a:bodyPr>
          <a:lstStyle/>
          <a:p>
            <a:r>
              <a:rPr lang="en-US" altLang="zh-CN">
                <a:latin typeface="Times New Roman"/>
                <a:ea typeface="宋体"/>
              </a:rPr>
              <a:t>C</a:t>
            </a:r>
            <a:endParaRPr lang="zh-CN" altLang="en-US"/>
          </a:p>
        </p:txBody>
      </p:sp>
      <p:sp>
        <p:nvSpPr>
          <p:cNvPr id="4" name="矩形 3"/>
          <p:cNvSpPr/>
          <p:nvPr/>
        </p:nvSpPr>
        <p:spPr>
          <a:xfrm>
            <a:off x="882350" y="1732731"/>
            <a:ext cx="444352" cy="523220"/>
          </a:xfrm>
          <a:prstGeom prst="rect">
            <a:avLst/>
          </a:prstGeom>
        </p:spPr>
        <p:txBody>
          <a:bodyPr wrap="none">
            <a:spAutoFit/>
          </a:bodyPr>
          <a:lstStyle/>
          <a:p>
            <a:r>
              <a:rPr lang="en-US" altLang="zh-CN">
                <a:latin typeface="Times New Roman"/>
                <a:ea typeface="宋体"/>
              </a:rPr>
              <a:t>C</a:t>
            </a:r>
            <a:endParaRPr lang="zh-CN" altLang="en-US"/>
          </a:p>
        </p:txBody>
      </p:sp>
      <p:sp>
        <p:nvSpPr>
          <p:cNvPr id="9" name="矩形 8"/>
          <p:cNvSpPr/>
          <p:nvPr/>
        </p:nvSpPr>
        <p:spPr>
          <a:xfrm>
            <a:off x="910630" y="2732701"/>
            <a:ext cx="423514" cy="523220"/>
          </a:xfrm>
          <a:prstGeom prst="rect">
            <a:avLst/>
          </a:prstGeom>
        </p:spPr>
        <p:txBody>
          <a:bodyPr wrap="none">
            <a:spAutoFit/>
          </a:bodyPr>
          <a:lstStyle/>
          <a:p>
            <a:r>
              <a:rPr lang="en-US" altLang="zh-CN">
                <a:latin typeface="Times New Roman"/>
                <a:ea typeface="宋体"/>
                <a:cs typeface="Times New Roman"/>
              </a:rPr>
              <a:t>B</a:t>
            </a:r>
            <a:endParaRPr lang="zh-CN" altLang="en-US"/>
          </a:p>
        </p:txBody>
      </p:sp>
      <mc:AlternateContent xmlns:mc="http://schemas.openxmlformats.org/markup-compatibility/2006" xmlns:a14="http://schemas.microsoft.com/office/drawing/2010/main">
        <mc:Choice Requires="a14">
          <p:sp>
            <p:nvSpPr>
              <p:cNvPr id="7" name="矩形 6"/>
              <p:cNvSpPr/>
              <p:nvPr/>
            </p:nvSpPr>
            <p:spPr>
              <a:xfrm>
                <a:off x="3314053" y="1340295"/>
                <a:ext cx="498855"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Cambria Math"/>
                          <a:cs typeface="Times New Roman"/>
                        </a:rPr>
                        <m:t>A</m:t>
                      </m:r>
                    </m:oMath>
                  </m:oMathPara>
                </a14:m>
                <a:endParaRPr lang="zh-CN" altLang="en-US"/>
              </a:p>
            </p:txBody>
          </p:sp>
        </mc:Choice>
        <mc:Fallback xmlns="">
          <p:sp>
            <p:nvSpPr>
              <p:cNvPr id="7" name="矩形 6"/>
              <p:cNvSpPr>
                <a:spLocks noRot="1" noChangeAspect="1" noMove="1" noResize="1" noEditPoints="1" noAdjustHandles="1" noChangeArrowheads="1" noChangeShapeType="1" noTextEdit="1"/>
              </p:cNvSpPr>
              <p:nvPr/>
            </p:nvSpPr>
            <p:spPr>
              <a:xfrm>
                <a:off x="3314053" y="1340295"/>
                <a:ext cx="498855" cy="523220"/>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矩形 9"/>
              <p:cNvSpPr/>
              <p:nvPr/>
            </p:nvSpPr>
            <p:spPr>
              <a:xfrm>
                <a:off x="4924972" y="1340031"/>
                <a:ext cx="494046"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Cambria Math"/>
                          <a:cs typeface="Times New Roman"/>
                        </a:rPr>
                        <m:t>B</m:t>
                      </m:r>
                    </m:oMath>
                  </m:oMathPara>
                </a14:m>
                <a:endParaRPr lang="zh-CN" altLang="en-US"/>
              </a:p>
            </p:txBody>
          </p:sp>
        </mc:Choice>
        <mc:Fallback xmlns="">
          <p:sp>
            <p:nvSpPr>
              <p:cNvPr id="10" name="矩形 9"/>
              <p:cNvSpPr>
                <a:spLocks noRot="1" noChangeAspect="1" noMove="1" noResize="1" noEditPoints="1" noAdjustHandles="1" noChangeArrowheads="1" noChangeShapeType="1" noTextEdit="1"/>
              </p:cNvSpPr>
              <p:nvPr/>
            </p:nvSpPr>
            <p:spPr>
              <a:xfrm>
                <a:off x="4924972" y="1340031"/>
                <a:ext cx="494046" cy="523220"/>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矩形 10"/>
              <p:cNvSpPr/>
              <p:nvPr/>
            </p:nvSpPr>
            <p:spPr>
              <a:xfrm>
                <a:off x="5951190" y="1321604"/>
                <a:ext cx="476412"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Cambria Math"/>
                          <a:cs typeface="Times New Roman"/>
                        </a:rPr>
                        <m:t>C</m:t>
                      </m:r>
                    </m:oMath>
                  </m:oMathPara>
                </a14:m>
                <a:endParaRPr lang="zh-CN" altLang="en-US"/>
              </a:p>
            </p:txBody>
          </p:sp>
        </mc:Choice>
        <mc:Fallback xmlns="">
          <p:sp>
            <p:nvSpPr>
              <p:cNvPr id="11" name="矩形 10"/>
              <p:cNvSpPr>
                <a:spLocks noRot="1" noChangeAspect="1" noMove="1" noResize="1" noEditPoints="1" noAdjustHandles="1" noChangeArrowheads="1" noChangeShapeType="1" noTextEdit="1"/>
              </p:cNvSpPr>
              <p:nvPr/>
            </p:nvSpPr>
            <p:spPr>
              <a:xfrm>
                <a:off x="5951190" y="1321604"/>
                <a:ext cx="476412" cy="523220"/>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3" name="矩形 12"/>
              <p:cNvSpPr/>
              <p:nvPr/>
            </p:nvSpPr>
            <p:spPr>
              <a:xfrm>
                <a:off x="2315922" y="2195274"/>
                <a:ext cx="498855"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Cambria Math"/>
                          <a:cs typeface="Times New Roman"/>
                        </a:rPr>
                        <m:t>A</m:t>
                      </m:r>
                    </m:oMath>
                  </m:oMathPara>
                </a14:m>
                <a:endParaRPr lang="zh-CN" altLang="en-US"/>
              </a:p>
            </p:txBody>
          </p:sp>
        </mc:Choice>
        <mc:Fallback>
          <p:sp>
            <p:nvSpPr>
              <p:cNvPr id="13" name="矩形 12"/>
              <p:cNvSpPr>
                <a:spLocks noRot="1" noChangeAspect="1" noMove="1" noResize="1" noEditPoints="1" noAdjustHandles="1" noChangeArrowheads="1" noChangeShapeType="1" noTextEdit="1"/>
              </p:cNvSpPr>
              <p:nvPr/>
            </p:nvSpPr>
            <p:spPr>
              <a:xfrm>
                <a:off x="2315922" y="2195274"/>
                <a:ext cx="498855" cy="523220"/>
              </a:xfrm>
              <a:prstGeom prst="rect">
                <a:avLst/>
              </a:prstGeom>
              <a:blipFill>
                <a:blip r:embed="rId5"/>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4" name="矩形 13"/>
              <p:cNvSpPr/>
              <p:nvPr/>
            </p:nvSpPr>
            <p:spPr>
              <a:xfrm>
                <a:off x="3718942" y="2195010"/>
                <a:ext cx="494046"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Cambria Math"/>
                          <a:cs typeface="Times New Roman"/>
                        </a:rPr>
                        <m:t>B</m:t>
                      </m:r>
                    </m:oMath>
                  </m:oMathPara>
                </a14:m>
                <a:endParaRPr lang="zh-CN" altLang="en-US"/>
              </a:p>
            </p:txBody>
          </p:sp>
        </mc:Choice>
        <mc:Fallback>
          <p:sp>
            <p:nvSpPr>
              <p:cNvPr id="14" name="矩形 13"/>
              <p:cNvSpPr>
                <a:spLocks noRot="1" noChangeAspect="1" noMove="1" noResize="1" noEditPoints="1" noAdjustHandles="1" noChangeArrowheads="1" noChangeShapeType="1" noTextEdit="1"/>
              </p:cNvSpPr>
              <p:nvPr/>
            </p:nvSpPr>
            <p:spPr>
              <a:xfrm>
                <a:off x="3718942" y="2195010"/>
                <a:ext cx="494046" cy="523220"/>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5" name="矩形 14"/>
              <p:cNvSpPr/>
              <p:nvPr/>
            </p:nvSpPr>
            <p:spPr>
              <a:xfrm>
                <a:off x="4745160" y="2176583"/>
                <a:ext cx="476412"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Cambria Math"/>
                          <a:cs typeface="Times New Roman"/>
                        </a:rPr>
                        <m:t>C</m:t>
                      </m:r>
                    </m:oMath>
                  </m:oMathPara>
                </a14:m>
                <a:endParaRPr lang="zh-CN" altLang="en-US"/>
              </a:p>
            </p:txBody>
          </p:sp>
        </mc:Choice>
        <mc:Fallback>
          <p:sp>
            <p:nvSpPr>
              <p:cNvPr id="15" name="矩形 14"/>
              <p:cNvSpPr>
                <a:spLocks noRot="1" noChangeAspect="1" noMove="1" noResize="1" noEditPoints="1" noAdjustHandles="1" noChangeArrowheads="1" noChangeShapeType="1" noTextEdit="1"/>
              </p:cNvSpPr>
              <p:nvPr/>
            </p:nvSpPr>
            <p:spPr>
              <a:xfrm>
                <a:off x="4745160" y="2176583"/>
                <a:ext cx="476412" cy="523220"/>
              </a:xfrm>
              <a:prstGeom prst="rect">
                <a:avLst/>
              </a:prstGeom>
              <a:blipFill>
                <a:blip r:embed="rId7"/>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6" name="矩形 15"/>
              <p:cNvSpPr/>
              <p:nvPr/>
            </p:nvSpPr>
            <p:spPr>
              <a:xfrm>
                <a:off x="3980231" y="3088399"/>
                <a:ext cx="498855"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Cambria Math"/>
                          <a:cs typeface="Times New Roman"/>
                        </a:rPr>
                        <m:t>A</m:t>
                      </m:r>
                    </m:oMath>
                  </m:oMathPara>
                </a14:m>
                <a:endParaRPr lang="zh-CN" altLang="en-US"/>
              </a:p>
            </p:txBody>
          </p:sp>
        </mc:Choice>
        <mc:Fallback>
          <p:sp>
            <p:nvSpPr>
              <p:cNvPr id="16" name="矩形 15"/>
              <p:cNvSpPr>
                <a:spLocks noRot="1" noChangeAspect="1" noMove="1" noResize="1" noEditPoints="1" noAdjustHandles="1" noChangeArrowheads="1" noChangeShapeType="1" noTextEdit="1"/>
              </p:cNvSpPr>
              <p:nvPr/>
            </p:nvSpPr>
            <p:spPr>
              <a:xfrm>
                <a:off x="3980231" y="3088399"/>
                <a:ext cx="498855" cy="523220"/>
              </a:xfrm>
              <a:prstGeom prst="rect">
                <a:avLst/>
              </a:prstGeom>
              <a:blipFill>
                <a:blip r:embed="rId8"/>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7" name="矩形 16"/>
              <p:cNvSpPr/>
              <p:nvPr/>
            </p:nvSpPr>
            <p:spPr>
              <a:xfrm>
                <a:off x="5888720" y="3088135"/>
                <a:ext cx="494046"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Cambria Math"/>
                          <a:cs typeface="Times New Roman"/>
                        </a:rPr>
                        <m:t>B</m:t>
                      </m:r>
                    </m:oMath>
                  </m:oMathPara>
                </a14:m>
                <a:endParaRPr lang="zh-CN" altLang="en-US"/>
              </a:p>
            </p:txBody>
          </p:sp>
        </mc:Choice>
        <mc:Fallback>
          <p:sp>
            <p:nvSpPr>
              <p:cNvPr id="17" name="矩形 16"/>
              <p:cNvSpPr>
                <a:spLocks noRot="1" noChangeAspect="1" noMove="1" noResize="1" noEditPoints="1" noAdjustHandles="1" noChangeArrowheads="1" noChangeShapeType="1" noTextEdit="1"/>
              </p:cNvSpPr>
              <p:nvPr/>
            </p:nvSpPr>
            <p:spPr>
              <a:xfrm>
                <a:off x="5888720" y="3088135"/>
                <a:ext cx="494046" cy="523220"/>
              </a:xfrm>
              <a:prstGeom prst="rect">
                <a:avLst/>
              </a:prstGeom>
              <a:blipFill>
                <a:blip r:embed="rId9"/>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8" name="矩形 17"/>
              <p:cNvSpPr/>
              <p:nvPr/>
            </p:nvSpPr>
            <p:spPr>
              <a:xfrm>
                <a:off x="7221076" y="3087814"/>
                <a:ext cx="476412"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tLang="zh-CN">
                          <a:solidFill>
                            <a:srgbClr val="000000"/>
                          </a:solidFill>
                          <a:latin typeface="Cambria Math"/>
                          <a:cs typeface="Times New Roman"/>
                        </a:rPr>
                        <m:t>C</m:t>
                      </m:r>
                    </m:oMath>
                  </m:oMathPara>
                </a14:m>
                <a:endParaRPr lang="zh-CN" altLang="en-US"/>
              </a:p>
            </p:txBody>
          </p:sp>
        </mc:Choice>
        <mc:Fallback>
          <p:sp>
            <p:nvSpPr>
              <p:cNvPr id="18" name="矩形 17"/>
              <p:cNvSpPr>
                <a:spLocks noRot="1" noChangeAspect="1" noMove="1" noResize="1" noEditPoints="1" noAdjustHandles="1" noChangeArrowheads="1" noChangeShapeType="1" noTextEdit="1"/>
              </p:cNvSpPr>
              <p:nvPr/>
            </p:nvSpPr>
            <p:spPr>
              <a:xfrm>
                <a:off x="7221076" y="3087814"/>
                <a:ext cx="476412" cy="523220"/>
              </a:xfrm>
              <a:prstGeom prst="rect">
                <a:avLst/>
              </a:prstGeom>
              <a:blipFill>
                <a:blip r:embed="rId10"/>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1708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39814"/>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七</a:t>
            </a:r>
            <a:r>
              <a:rPr lang="zh-CN" altLang="zh-CN">
                <a:solidFill>
                  <a:srgbClr val="000000"/>
                </a:solidFill>
                <a:ea typeface="黑体"/>
                <a:cs typeface="Times New Roman"/>
              </a:rPr>
              <a:t>、根据图片提示</a:t>
            </a:r>
            <a:r>
              <a:rPr lang="zh-CN" altLang="zh-CN">
                <a:solidFill>
                  <a:srgbClr val="000000"/>
                </a:solidFill>
                <a:cs typeface="Times New Roman"/>
              </a:rPr>
              <a:t>，</a:t>
            </a:r>
            <a:r>
              <a:rPr lang="zh-CN" altLang="zh-CN">
                <a:solidFill>
                  <a:srgbClr val="000000"/>
                </a:solidFill>
                <a:ea typeface="黑体"/>
                <a:cs typeface="Times New Roman"/>
              </a:rPr>
              <a:t>补全下列句子。</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Look at the </a:t>
            </a:r>
            <a:r>
              <a:rPr lang="en-US" altLang="zh-CN" u="sng">
                <a:solidFill>
                  <a:srgbClr val="000000"/>
                </a:solidFill>
                <a:uFill>
                  <a:solidFill>
                    <a:srgbClr val="000000"/>
                  </a:solidFill>
                </a:uFill>
                <a:cs typeface="Times New Roman"/>
              </a:rPr>
              <a:t>b</a:t>
            </a:r>
            <a:r>
              <a:rPr lang="zh-CN" altLang="zh-CN" u="sng">
                <a:solidFill>
                  <a:srgbClr val="000000"/>
                </a:solidFill>
                <a:uFill>
                  <a:solidFill>
                    <a:srgbClr val="000000"/>
                  </a:solidFill>
                </a:uFill>
                <a:cs typeface="Times New Roman"/>
              </a:rPr>
              <a:t>　　</a:t>
            </a:r>
            <a:r>
              <a:rPr lang="zh-CN" altLang="zh-CN" smtClean="0">
                <a:solidFill>
                  <a:srgbClr val="000000"/>
                </a:solidFill>
                <a:cs typeface="Times New Roman"/>
              </a:rPr>
              <a:t> </a:t>
            </a:r>
            <a:r>
              <a:rPr lang="en-US" altLang="zh-CN" smtClean="0">
                <a:solidFill>
                  <a:srgbClr val="000000"/>
                </a:solidFill>
                <a:cs typeface="Times New Roman"/>
              </a:rPr>
              <a:t>           on </a:t>
            </a:r>
            <a:r>
              <a:rPr lang="en-US" altLang="zh-CN">
                <a:solidFill>
                  <a:srgbClr val="000000"/>
                </a:solidFill>
                <a:cs typeface="Times New Roman"/>
              </a:rPr>
              <a:t>the lake</a:t>
            </a:r>
            <a:r>
              <a:rPr lang="en-US" altLang="zh-CN">
                <a:solidFill>
                  <a:srgbClr val="000000"/>
                </a:solidFill>
                <a:latin typeface="宋体"/>
                <a:cs typeface="Times New Roman"/>
              </a:rPr>
              <a:t>.</a:t>
            </a:r>
            <a:r>
              <a:rPr lang="en-US" altLang="zh-CN">
                <a:solidFill>
                  <a:srgbClr val="000000"/>
                </a:solidFill>
                <a:cs typeface="Times New Roman"/>
              </a:rPr>
              <a:t>We can go </a:t>
            </a:r>
            <a:r>
              <a:rPr lang="en-US" altLang="zh-CN" u="sng">
                <a:solidFill>
                  <a:srgbClr val="000000"/>
                </a:solidFill>
                <a:uFill>
                  <a:solidFill>
                    <a:srgbClr val="000000"/>
                  </a:solidFill>
                </a:uFill>
                <a:cs typeface="Times New Roman"/>
              </a:rPr>
              <a:t>b</a:t>
            </a: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en-US" altLang="zh-CN" smtClean="0">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—Let’s </a:t>
            </a:r>
            <a:r>
              <a:rPr lang="en-US" altLang="zh-CN" u="sng">
                <a:solidFill>
                  <a:srgbClr val="000000"/>
                </a:solidFill>
                <a:uFill>
                  <a:solidFill>
                    <a:srgbClr val="000000"/>
                  </a:solidFill>
                </a:uFill>
                <a:cs typeface="Times New Roman"/>
              </a:rPr>
              <a:t>f</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 </a:t>
            </a:r>
            <a:r>
              <a:rPr lang="en-US" altLang="zh-CN" u="sng">
                <a:solidFill>
                  <a:srgbClr val="000000"/>
                </a:solidFill>
                <a:uFill>
                  <a:solidFill>
                    <a:srgbClr val="000000"/>
                  </a:solidFill>
                </a:uFill>
                <a:cs typeface="Times New Roman"/>
              </a:rPr>
              <a:t>k</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 </a:t>
            </a:r>
            <a:r>
              <a:rPr lang="en-US" altLang="zh-CN" smtClean="0">
                <a:solidFill>
                  <a:srgbClr val="000000"/>
                </a:solidFill>
                <a:cs typeface="Times New Roman"/>
              </a:rPr>
              <a:t>                         in </a:t>
            </a:r>
            <a:r>
              <a:rPr lang="en-US" altLang="zh-CN">
                <a:solidFill>
                  <a:srgbClr val="000000"/>
                </a:solidFill>
                <a:cs typeface="Times New Roman"/>
              </a:rPr>
              <a:t>the park</a:t>
            </a:r>
            <a:r>
              <a:rPr lang="en-US" altLang="zh-CN">
                <a:solidFill>
                  <a:srgbClr val="000000"/>
                </a:solidFill>
                <a:latin typeface="宋体"/>
                <a:cs typeface="Times New Roman"/>
              </a:rPr>
              <a:t>.</a:t>
            </a:r>
            <a:r>
              <a:rPr lang="en-US" altLang="zh-CN">
                <a:solidFill>
                  <a:srgbClr val="000000"/>
                </a:solidFill>
                <a:cs typeface="Times New Roman"/>
              </a:rPr>
              <a:t>—Good idea</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3</a:t>
            </a:r>
            <a:r>
              <a:rPr lang="en-US" altLang="zh-CN" smtClean="0">
                <a:solidFill>
                  <a:srgbClr val="000000"/>
                </a:solidFill>
                <a:latin typeface="宋体"/>
                <a:cs typeface="Times New Roman"/>
              </a:rPr>
              <a:t>.</a:t>
            </a:r>
            <a:r>
              <a:rPr lang="en-US" altLang="zh-CN" smtClean="0">
                <a:solidFill>
                  <a:srgbClr val="000000"/>
                </a:solidFill>
                <a:cs typeface="Times New Roman"/>
              </a:rPr>
              <a:t>In </a:t>
            </a:r>
            <a:r>
              <a:rPr lang="en-US" altLang="zh-CN" u="sng">
                <a:solidFill>
                  <a:srgbClr val="000000"/>
                </a:solidFill>
                <a:uFill>
                  <a:solidFill>
                    <a:srgbClr val="000000"/>
                  </a:solidFill>
                </a:uFill>
                <a:cs typeface="Times New Roman"/>
              </a:rPr>
              <a:t>s</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it is </a:t>
            </a:r>
            <a:r>
              <a:rPr lang="en-US" altLang="zh-CN" u="sng">
                <a:solidFill>
                  <a:srgbClr val="000000"/>
                </a:solidFill>
                <a:uFill>
                  <a:solidFill>
                    <a:srgbClr val="000000"/>
                  </a:solidFill>
                </a:uFill>
                <a:cs typeface="Times New Roman"/>
              </a:rPr>
              <a:t>h</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 </a:t>
            </a:r>
            <a:r>
              <a:rPr lang="en-US" altLang="zh-CN" smtClean="0">
                <a:solidFill>
                  <a:srgbClr val="000000"/>
                </a:solidFill>
                <a:latin typeface="宋体"/>
                <a:cs typeface="Times New Roman"/>
              </a:rPr>
              <a:t>        . </a:t>
            </a:r>
            <a:r>
              <a:rPr lang="en-US" altLang="zh-CN" smtClean="0">
                <a:solidFill>
                  <a:srgbClr val="000000"/>
                </a:solidFill>
                <a:cs typeface="Times New Roman"/>
              </a:rPr>
              <a:t>I go </a:t>
            </a:r>
            <a:r>
              <a:rPr lang="en-US" altLang="zh-CN" u="sng" smtClean="0">
                <a:solidFill>
                  <a:srgbClr val="000000"/>
                </a:solidFill>
                <a:uFill>
                  <a:solidFill>
                    <a:srgbClr val="000000"/>
                  </a:solidFill>
                </a:uFill>
                <a:cs typeface="Times New Roman"/>
              </a:rPr>
              <a:t>s  </a:t>
            </a: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en-US" altLang="zh-CN" smtClean="0">
                <a:solidFill>
                  <a:srgbClr val="000000"/>
                </a:solidFill>
                <a:latin typeface="宋体"/>
                <a:cs typeface="Times New Roman"/>
              </a:rPr>
              <a:t>           .</a:t>
            </a:r>
            <a:endParaRPr lang="zh-CN" altLang="zh-CN" sz="1400">
              <a:solidFill>
                <a:srgbClr val="000000"/>
              </a:solidFill>
              <a:cs typeface="Times New Roman"/>
            </a:endParaRPr>
          </a:p>
          <a:p>
            <a:endParaRPr lang="en-US" altLang="zh-CN" sz="1400" smtClean="0">
              <a:solidFill>
                <a:srgbClr val="000000"/>
              </a:solidFill>
            </a:endParaRPr>
          </a:p>
          <a:p>
            <a:r>
              <a:rPr lang="en-US" altLang="zh-CN" smtClean="0">
                <a:solidFill>
                  <a:srgbClr val="000000"/>
                </a:solidFill>
              </a:rPr>
              <a:t>4</a:t>
            </a:r>
            <a:r>
              <a:rPr lang="en-US" altLang="zh-CN" smtClean="0">
                <a:solidFill>
                  <a:srgbClr val="000000"/>
                </a:solidFill>
                <a:latin typeface="宋体"/>
                <a:cs typeface="Times New Roman"/>
              </a:rPr>
              <a:t>.</a:t>
            </a:r>
            <a:r>
              <a:rPr lang="en-US" altLang="zh-CN" smtClean="0">
                <a:solidFill>
                  <a:srgbClr val="000000"/>
                </a:solidFill>
              </a:rPr>
              <a:t>—</a:t>
            </a:r>
            <a:r>
              <a:rPr lang="en-US" altLang="zh-CN">
                <a:solidFill>
                  <a:srgbClr val="000000"/>
                </a:solidFill>
              </a:rPr>
              <a:t>I don’t like </a:t>
            </a:r>
            <a:r>
              <a:rPr lang="en-US" altLang="zh-CN" u="sng">
                <a:solidFill>
                  <a:srgbClr val="000000"/>
                </a:solidFill>
                <a:uFill>
                  <a:solidFill>
                    <a:srgbClr val="000000"/>
                  </a:solidFill>
                </a:uFill>
              </a:rPr>
              <a:t>w</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en-US" altLang="zh-CN">
                <a:solidFill>
                  <a:srgbClr val="000000"/>
                </a:solidFill>
              </a:rPr>
              <a:t>It’s </a:t>
            </a:r>
            <a:r>
              <a:rPr lang="en-US" altLang="zh-CN" u="sng">
                <a:solidFill>
                  <a:srgbClr val="000000"/>
                </a:solidFill>
                <a:uFill>
                  <a:solidFill>
                    <a:srgbClr val="000000"/>
                  </a:solidFill>
                </a:uFill>
              </a:rPr>
              <a:t>c</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en-US" altLang="zh-CN">
                <a:solidFill>
                  <a:srgbClr val="000000"/>
                </a:solidFill>
              </a:rPr>
              <a:t>—But I like it</a:t>
            </a:r>
            <a:r>
              <a:rPr lang="en-US" altLang="zh-CN">
                <a:solidFill>
                  <a:srgbClr val="000000"/>
                </a:solidFill>
                <a:latin typeface="宋体"/>
                <a:cs typeface="Times New Roman"/>
              </a:rPr>
              <a:t>.</a:t>
            </a:r>
            <a:r>
              <a:rPr lang="en-US" altLang="zh-CN">
                <a:solidFill>
                  <a:srgbClr val="000000"/>
                </a:solidFill>
              </a:rPr>
              <a:t>I can make </a:t>
            </a:r>
            <a:r>
              <a:rPr lang="en-US" altLang="zh-CN" u="sng" smtClean="0">
                <a:solidFill>
                  <a:srgbClr val="000000"/>
                </a:solidFill>
                <a:uFill>
                  <a:solidFill>
                    <a:srgbClr val="000000"/>
                  </a:solidFill>
                </a:uFill>
              </a:rPr>
              <a:t>s                  </a:t>
            </a:r>
            <a:r>
              <a:rPr lang="en-US" altLang="zh-CN" smtClean="0">
                <a:solidFill>
                  <a:srgbClr val="000000"/>
                </a:solidFill>
                <a:latin typeface="宋体"/>
                <a:cs typeface="Times New Roman"/>
              </a:rPr>
              <a:t>.</a:t>
            </a:r>
            <a:endParaRPr lang="en-US" altLang="zh-CN" u="sng" smtClean="0">
              <a:solidFill>
                <a:srgbClr val="000000"/>
              </a:solidFill>
              <a:uFill>
                <a:solidFill>
                  <a:srgbClr val="000000"/>
                </a:solidFill>
              </a:uFill>
            </a:endParaRPr>
          </a:p>
        </p:txBody>
      </p:sp>
      <p:pic>
        <p:nvPicPr>
          <p:cNvPr id="3" name="fs478.jpg" descr="id:2147489958;FounderCES"/>
          <p:cNvPicPr/>
          <p:nvPr/>
        </p:nvPicPr>
        <p:blipFill>
          <a:blip r:embed="rId2"/>
          <a:stretch>
            <a:fillRect/>
          </a:stretch>
        </p:blipFill>
        <p:spPr>
          <a:xfrm>
            <a:off x="3502917" y="1340768"/>
            <a:ext cx="848137" cy="936104"/>
          </a:xfrm>
          <a:prstGeom prst="rect">
            <a:avLst/>
          </a:prstGeom>
        </p:spPr>
      </p:pic>
      <p:pic>
        <p:nvPicPr>
          <p:cNvPr id="4" name="fs479.jpg" descr="id:2147489965;FounderCES"/>
          <p:cNvPicPr/>
          <p:nvPr/>
        </p:nvPicPr>
        <p:blipFill>
          <a:blip r:embed="rId3"/>
          <a:stretch>
            <a:fillRect/>
          </a:stretch>
        </p:blipFill>
        <p:spPr>
          <a:xfrm>
            <a:off x="4222998" y="2513104"/>
            <a:ext cx="2088232" cy="1131920"/>
          </a:xfrm>
          <a:prstGeom prst="rect">
            <a:avLst/>
          </a:prstGeom>
        </p:spPr>
      </p:pic>
      <p:pic>
        <p:nvPicPr>
          <p:cNvPr id="5" name="fs480.jpg" descr="id:2147489972;FounderCES"/>
          <p:cNvPicPr/>
          <p:nvPr/>
        </p:nvPicPr>
        <p:blipFill>
          <a:blip r:embed="rId4"/>
          <a:stretch>
            <a:fillRect/>
          </a:stretch>
        </p:blipFill>
        <p:spPr>
          <a:xfrm>
            <a:off x="4717311" y="3745902"/>
            <a:ext cx="1305887" cy="1267274"/>
          </a:xfrm>
          <a:prstGeom prst="rect">
            <a:avLst/>
          </a:prstGeom>
        </p:spPr>
      </p:pic>
      <p:pic>
        <p:nvPicPr>
          <p:cNvPr id="6" name="fs481.jpg" descr="id:2147489979;FounderCES"/>
          <p:cNvPicPr/>
          <p:nvPr/>
        </p:nvPicPr>
        <p:blipFill>
          <a:blip r:embed="rId5"/>
          <a:stretch>
            <a:fillRect/>
          </a:stretch>
        </p:blipFill>
        <p:spPr>
          <a:xfrm>
            <a:off x="9191550" y="3861048"/>
            <a:ext cx="1699616" cy="989250"/>
          </a:xfrm>
          <a:prstGeom prst="rect">
            <a:avLst/>
          </a:prstGeom>
        </p:spPr>
      </p:pic>
      <p:pic>
        <p:nvPicPr>
          <p:cNvPr id="7" name="fs482.jpg" descr="id:2147489986;FounderCES"/>
          <p:cNvPicPr/>
          <p:nvPr/>
        </p:nvPicPr>
        <p:blipFill>
          <a:blip r:embed="rId6">
            <a:clrChange>
              <a:clrFrom>
                <a:srgbClr val="FFFFFE"/>
              </a:clrFrom>
              <a:clrTo>
                <a:srgbClr val="FFFFFE">
                  <a:alpha val="0"/>
                </a:srgbClr>
              </a:clrTo>
            </a:clrChange>
          </a:blip>
          <a:stretch>
            <a:fillRect/>
          </a:stretch>
        </p:blipFill>
        <p:spPr>
          <a:xfrm>
            <a:off x="9911630" y="5517232"/>
            <a:ext cx="1027808" cy="1035149"/>
          </a:xfrm>
          <a:prstGeom prst="rect">
            <a:avLst/>
          </a:prstGeom>
        </p:spPr>
      </p:pic>
      <p:sp>
        <p:nvSpPr>
          <p:cNvPr id="8" name="矩形 7"/>
          <p:cNvSpPr/>
          <p:nvPr/>
        </p:nvSpPr>
        <p:spPr>
          <a:xfrm>
            <a:off x="2638822" y="1484784"/>
            <a:ext cx="663964" cy="523220"/>
          </a:xfrm>
          <a:prstGeom prst="rect">
            <a:avLst/>
          </a:prstGeom>
        </p:spPr>
        <p:txBody>
          <a:bodyPr wrap="none">
            <a:spAutoFit/>
          </a:bodyPr>
          <a:lstStyle/>
          <a:p>
            <a:r>
              <a:rPr lang="en-US" altLang="zh-CN"/>
              <a:t>oat</a:t>
            </a:r>
            <a:endParaRPr lang="zh-CN" altLang="en-US"/>
          </a:p>
        </p:txBody>
      </p:sp>
      <p:sp>
        <p:nvSpPr>
          <p:cNvPr id="9" name="矩形 8"/>
          <p:cNvSpPr/>
          <p:nvPr/>
        </p:nvSpPr>
        <p:spPr>
          <a:xfrm>
            <a:off x="7895406" y="1430706"/>
            <a:ext cx="1143262" cy="523220"/>
          </a:xfrm>
          <a:prstGeom prst="rect">
            <a:avLst/>
          </a:prstGeom>
        </p:spPr>
        <p:txBody>
          <a:bodyPr wrap="none">
            <a:spAutoFit/>
          </a:bodyPr>
          <a:lstStyle/>
          <a:p>
            <a:r>
              <a:rPr lang="en-US" altLang="zh-CN"/>
              <a:t>oating</a:t>
            </a:r>
            <a:endParaRPr lang="zh-CN" altLang="en-US"/>
          </a:p>
        </p:txBody>
      </p:sp>
      <p:sp>
        <p:nvSpPr>
          <p:cNvPr id="10" name="矩形 9"/>
          <p:cNvSpPr/>
          <p:nvPr/>
        </p:nvSpPr>
        <p:spPr>
          <a:xfrm>
            <a:off x="2073799" y="2708832"/>
            <a:ext cx="463588" cy="523220"/>
          </a:xfrm>
          <a:prstGeom prst="rect">
            <a:avLst/>
          </a:prstGeom>
        </p:spPr>
        <p:txBody>
          <a:bodyPr wrap="none">
            <a:spAutoFit/>
          </a:bodyPr>
          <a:lstStyle/>
          <a:p>
            <a:r>
              <a:rPr lang="en-US" altLang="zh-CN" smtClean="0"/>
              <a:t>ly</a:t>
            </a:r>
            <a:endParaRPr lang="zh-CN" altLang="en-US"/>
          </a:p>
        </p:txBody>
      </p:sp>
      <p:sp>
        <p:nvSpPr>
          <p:cNvPr id="11" name="矩形 10"/>
          <p:cNvSpPr/>
          <p:nvPr/>
        </p:nvSpPr>
        <p:spPr>
          <a:xfrm>
            <a:off x="3070870" y="2787044"/>
            <a:ext cx="702436" cy="523220"/>
          </a:xfrm>
          <a:prstGeom prst="rect">
            <a:avLst/>
          </a:prstGeom>
        </p:spPr>
        <p:txBody>
          <a:bodyPr wrap="none">
            <a:spAutoFit/>
          </a:bodyPr>
          <a:lstStyle/>
          <a:p>
            <a:r>
              <a:rPr lang="en-US" altLang="zh-CN" smtClean="0"/>
              <a:t>ites</a:t>
            </a:r>
            <a:endParaRPr lang="zh-CN" altLang="en-US"/>
          </a:p>
        </p:txBody>
      </p:sp>
      <p:sp>
        <p:nvSpPr>
          <p:cNvPr id="12" name="矩形 11"/>
          <p:cNvSpPr/>
          <p:nvPr/>
        </p:nvSpPr>
        <p:spPr>
          <a:xfrm>
            <a:off x="1270670" y="4077072"/>
            <a:ext cx="1301959" cy="523220"/>
          </a:xfrm>
          <a:prstGeom prst="rect">
            <a:avLst/>
          </a:prstGeom>
        </p:spPr>
        <p:txBody>
          <a:bodyPr wrap="none">
            <a:spAutoFit/>
          </a:bodyPr>
          <a:lstStyle/>
          <a:p>
            <a:r>
              <a:rPr lang="en-US" altLang="zh-CN"/>
              <a:t>ummer</a:t>
            </a:r>
            <a:endParaRPr lang="zh-CN" altLang="en-US"/>
          </a:p>
        </p:txBody>
      </p:sp>
      <p:sp>
        <p:nvSpPr>
          <p:cNvPr id="13" name="矩形 12"/>
          <p:cNvSpPr/>
          <p:nvPr/>
        </p:nvSpPr>
        <p:spPr>
          <a:xfrm>
            <a:off x="3862958" y="4077072"/>
            <a:ext cx="484428" cy="523220"/>
          </a:xfrm>
          <a:prstGeom prst="rect">
            <a:avLst/>
          </a:prstGeom>
        </p:spPr>
        <p:txBody>
          <a:bodyPr wrap="none">
            <a:spAutoFit/>
          </a:bodyPr>
          <a:lstStyle/>
          <a:p>
            <a:r>
              <a:rPr lang="en-US" altLang="zh-CN"/>
              <a:t>ot</a:t>
            </a:r>
            <a:endParaRPr lang="zh-CN" altLang="en-US"/>
          </a:p>
        </p:txBody>
      </p:sp>
      <p:sp>
        <p:nvSpPr>
          <p:cNvPr id="14" name="矩形 13"/>
          <p:cNvSpPr/>
          <p:nvPr/>
        </p:nvSpPr>
        <p:spPr>
          <a:xfrm>
            <a:off x="7316754" y="3991817"/>
            <a:ext cx="1622560" cy="523220"/>
          </a:xfrm>
          <a:prstGeom prst="rect">
            <a:avLst/>
          </a:prstGeom>
        </p:spPr>
        <p:txBody>
          <a:bodyPr wrap="none">
            <a:spAutoFit/>
          </a:bodyPr>
          <a:lstStyle/>
          <a:p>
            <a:r>
              <a:rPr lang="en-US" altLang="zh-CN"/>
              <a:t>wimming</a:t>
            </a:r>
            <a:endParaRPr lang="zh-CN" altLang="en-US"/>
          </a:p>
        </p:txBody>
      </p:sp>
      <p:sp>
        <p:nvSpPr>
          <p:cNvPr id="15" name="矩形 14"/>
          <p:cNvSpPr/>
          <p:nvPr/>
        </p:nvSpPr>
        <p:spPr>
          <a:xfrm>
            <a:off x="3053180" y="5023804"/>
            <a:ext cx="922047" cy="523220"/>
          </a:xfrm>
          <a:prstGeom prst="rect">
            <a:avLst/>
          </a:prstGeom>
        </p:spPr>
        <p:txBody>
          <a:bodyPr wrap="none">
            <a:spAutoFit/>
          </a:bodyPr>
          <a:lstStyle/>
          <a:p>
            <a:r>
              <a:rPr lang="en-US" altLang="zh-CN"/>
              <a:t>inter</a:t>
            </a:r>
            <a:endParaRPr lang="zh-CN" altLang="en-US"/>
          </a:p>
        </p:txBody>
      </p:sp>
      <p:sp>
        <p:nvSpPr>
          <p:cNvPr id="16" name="矩形 15"/>
          <p:cNvSpPr/>
          <p:nvPr/>
        </p:nvSpPr>
        <p:spPr>
          <a:xfrm>
            <a:off x="5015086" y="5022229"/>
            <a:ext cx="663964" cy="523220"/>
          </a:xfrm>
          <a:prstGeom prst="rect">
            <a:avLst/>
          </a:prstGeom>
        </p:spPr>
        <p:txBody>
          <a:bodyPr wrap="none">
            <a:spAutoFit/>
          </a:bodyPr>
          <a:lstStyle/>
          <a:p>
            <a:r>
              <a:rPr lang="en-US" altLang="zh-CN"/>
              <a:t>old</a:t>
            </a:r>
            <a:endParaRPr lang="zh-CN" altLang="en-US"/>
          </a:p>
        </p:txBody>
      </p:sp>
      <p:sp>
        <p:nvSpPr>
          <p:cNvPr id="17" name="矩形 16"/>
          <p:cNvSpPr/>
          <p:nvPr/>
        </p:nvSpPr>
        <p:spPr>
          <a:xfrm>
            <a:off x="9911630" y="5022229"/>
            <a:ext cx="1483098" cy="523220"/>
          </a:xfrm>
          <a:prstGeom prst="rect">
            <a:avLst/>
          </a:prstGeom>
        </p:spPr>
        <p:txBody>
          <a:bodyPr wrap="none">
            <a:spAutoFit/>
          </a:bodyPr>
          <a:lstStyle/>
          <a:p>
            <a:r>
              <a:rPr lang="en-US" altLang="zh-CN"/>
              <a:t>nowmen</a:t>
            </a:r>
            <a:endParaRPr lang="zh-CN" altLang="en-US"/>
          </a:p>
        </p:txBody>
      </p:sp>
    </p:spTree>
    <p:extLst>
      <p:ext uri="{BB962C8B-B14F-4D97-AF65-F5344CB8AC3E}">
        <p14:creationId xmlns:p14="http://schemas.microsoft.com/office/powerpoint/2010/main" val="238489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八</a:t>
            </a:r>
            <a:r>
              <a:rPr lang="zh-CN" altLang="zh-CN">
                <a:solidFill>
                  <a:srgbClr val="000000"/>
                </a:solidFill>
                <a:ea typeface="黑体"/>
                <a:cs typeface="Times New Roman"/>
              </a:rPr>
              <a:t>、</a:t>
            </a:r>
            <a:r>
              <a:rPr lang="zh-CN" altLang="zh-CN" smtClean="0">
                <a:solidFill>
                  <a:srgbClr val="000000"/>
                </a:solidFill>
                <a:ea typeface="黑体"/>
                <a:cs typeface="Times New Roman"/>
              </a:rPr>
              <a:t>根</a:t>
            </a:r>
            <a:r>
              <a:rPr lang="en-US" altLang="zh-CN" smtClean="0">
                <a:solidFill>
                  <a:srgbClr val="000000"/>
                </a:solidFill>
                <a:ea typeface="黑体"/>
                <a:cs typeface="Times New Roman"/>
              </a:rPr>
              <a:t>                 </a:t>
            </a:r>
            <a:r>
              <a:rPr lang="zh-CN" altLang="zh-CN" smtClean="0">
                <a:solidFill>
                  <a:srgbClr val="000000"/>
                </a:solidFill>
                <a:ea typeface="黑体"/>
                <a:cs typeface="Times New Roman"/>
              </a:rPr>
              <a:t>据</a:t>
            </a:r>
            <a:r>
              <a:rPr lang="zh-CN" altLang="zh-CN">
                <a:solidFill>
                  <a:srgbClr val="000000"/>
                </a:solidFill>
                <a:ea typeface="黑体"/>
                <a:cs typeface="Times New Roman"/>
              </a:rPr>
              <a:t>古诗描述</a:t>
            </a:r>
            <a:r>
              <a:rPr lang="zh-CN" altLang="zh-CN">
                <a:solidFill>
                  <a:srgbClr val="000000"/>
                </a:solidFill>
                <a:cs typeface="Times New Roman"/>
              </a:rPr>
              <a:t>，</a:t>
            </a:r>
            <a:r>
              <a:rPr lang="zh-CN" altLang="zh-CN">
                <a:solidFill>
                  <a:srgbClr val="000000"/>
                </a:solidFill>
                <a:ea typeface="黑体"/>
                <a:cs typeface="Times New Roman"/>
              </a:rPr>
              <a:t>仿照例子写出相应季节的英文单词</a:t>
            </a:r>
            <a:r>
              <a:rPr lang="zh-CN" altLang="zh-CN">
                <a:solidFill>
                  <a:srgbClr val="000000"/>
                </a:solidFill>
                <a:cs typeface="Times New Roman"/>
              </a:rPr>
              <a:t>，</a:t>
            </a:r>
            <a:r>
              <a:rPr lang="zh-CN" altLang="zh-CN">
                <a:solidFill>
                  <a:srgbClr val="000000"/>
                </a:solidFill>
                <a:ea typeface="黑体"/>
                <a:cs typeface="Times New Roman"/>
              </a:rPr>
              <a:t>并用一个词来描绘这个季节。</a:t>
            </a:r>
            <a:r>
              <a:rPr lang="zh-CN" altLang="zh-CN">
                <a:solidFill>
                  <a:srgbClr val="000000"/>
                </a:solidFill>
                <a:cs typeface="Times New Roman"/>
              </a:rPr>
              <a:t>（</a:t>
            </a:r>
            <a:r>
              <a:rPr lang="en-US" altLang="zh-CN">
                <a:solidFill>
                  <a:srgbClr val="000000"/>
                </a:solidFill>
                <a:cs typeface="Times New Roman"/>
              </a:rPr>
              <a:t>8</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例：竹外桃花三两枝，春江水暖鸭先知。</a:t>
            </a:r>
            <a:r>
              <a:rPr lang="en-US" altLang="zh-CN">
                <a:solidFill>
                  <a:srgbClr val="000000"/>
                </a:solidFill>
                <a:cs typeface="Times New Roman"/>
              </a:rPr>
              <a:t>	</a:t>
            </a:r>
            <a:r>
              <a:rPr lang="en-US" altLang="zh-CN" u="sng">
                <a:solidFill>
                  <a:srgbClr val="000000"/>
                </a:solidFill>
                <a:uFill>
                  <a:solidFill>
                    <a:srgbClr val="000000"/>
                  </a:solidFill>
                </a:uFill>
                <a:cs typeface="Times New Roman"/>
              </a:rPr>
              <a:t>spring</a:t>
            </a:r>
            <a:r>
              <a:rPr lang="zh-CN" altLang="zh-CN">
                <a:solidFill>
                  <a:srgbClr val="000000"/>
                </a:solidFill>
                <a:cs typeface="Times New Roman"/>
              </a:rPr>
              <a:t>　</a:t>
            </a:r>
            <a:r>
              <a:rPr lang="en-US" altLang="zh-CN" u="sng">
                <a:solidFill>
                  <a:srgbClr val="000000"/>
                </a:solidFill>
                <a:uFill>
                  <a:solidFill>
                    <a:srgbClr val="000000"/>
                  </a:solidFill>
                </a:uFill>
                <a:cs typeface="Times New Roman"/>
              </a:rPr>
              <a:t>flowers</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1</a:t>
            </a:r>
            <a:r>
              <a:rPr lang="en-US" altLang="zh-CN" smtClean="0">
                <a:solidFill>
                  <a:srgbClr val="000000"/>
                </a:solidFill>
                <a:latin typeface="宋体"/>
                <a:cs typeface="Times New Roman"/>
              </a:rPr>
              <a:t>.</a:t>
            </a:r>
            <a:r>
              <a:rPr lang="zh-CN" altLang="zh-CN" smtClean="0">
                <a:solidFill>
                  <a:srgbClr val="000000"/>
                </a:solidFill>
                <a:cs typeface="Times New Roman"/>
              </a:rPr>
              <a:t>好雨知时节，当春乃发生。</a:t>
            </a: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en-US" altLang="zh-CN" u="sng">
                <a:solidFill>
                  <a:schemeClr val="bg1"/>
                </a:solidFill>
                <a:uFill>
                  <a:solidFill>
                    <a:srgbClr val="000000"/>
                  </a:solidFill>
                </a:uFill>
                <a:cs typeface="Times New Roman"/>
              </a:rPr>
              <a:t>.</a:t>
            </a: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zh-CN" altLang="zh-CN">
                <a:solidFill>
                  <a:srgbClr val="000000"/>
                </a:solidFill>
                <a:cs typeface="Times New Roman"/>
              </a:rPr>
              <a:t>　</a:t>
            </a: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en-US" altLang="zh-CN" u="sng">
                <a:solidFill>
                  <a:schemeClr val="bg1"/>
                </a:solidFill>
                <a:uFill>
                  <a:solidFill>
                    <a:srgbClr val="000000"/>
                  </a:solidFill>
                </a:uFill>
                <a:cs typeface="Times New Roman"/>
              </a:rPr>
              <a:t>.</a:t>
            </a:r>
            <a:endParaRPr lang="zh-CN" altLang="zh-CN" sz="1400" smtClean="0">
              <a:solidFill>
                <a:schemeClr val="bg1"/>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2</a:t>
            </a:r>
            <a:r>
              <a:rPr lang="en-US" altLang="zh-CN">
                <a:solidFill>
                  <a:srgbClr val="000000"/>
                </a:solidFill>
                <a:latin typeface="宋体"/>
                <a:cs typeface="Times New Roman"/>
              </a:rPr>
              <a:t>.</a:t>
            </a:r>
            <a:r>
              <a:rPr lang="zh-CN" altLang="zh-CN">
                <a:solidFill>
                  <a:srgbClr val="000000"/>
                </a:solidFill>
                <a:cs typeface="Times New Roman"/>
              </a:rPr>
              <a:t>孤舟蓑笠翁，独钓寒江雪</a:t>
            </a:r>
            <a:r>
              <a:rPr lang="zh-CN" altLang="zh-CN" smtClean="0">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en-US" altLang="zh-CN" u="sng">
                <a:solidFill>
                  <a:schemeClr val="bg1"/>
                </a:solidFill>
                <a:uFill>
                  <a:solidFill>
                    <a:srgbClr val="000000"/>
                  </a:solidFill>
                </a:uFill>
                <a:cs typeface="Times New Roman"/>
              </a:rPr>
              <a:t>.</a:t>
            </a: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zh-CN" altLang="zh-CN">
                <a:solidFill>
                  <a:srgbClr val="000000"/>
                </a:solidFill>
                <a:cs typeface="Times New Roman"/>
              </a:rPr>
              <a:t>　</a:t>
            </a: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en-US" altLang="zh-CN" u="sng">
                <a:solidFill>
                  <a:schemeClr val="bg1"/>
                </a:solidFill>
                <a:uFill>
                  <a:solidFill>
                    <a:srgbClr val="000000"/>
                  </a:solidFill>
                </a:uFill>
                <a:cs typeface="Times New Roman"/>
              </a:rPr>
              <a:t>.</a:t>
            </a:r>
            <a:r>
              <a:rPr lang="zh-CN" altLang="zh-CN" u="sng">
                <a:solidFill>
                  <a:srgbClr val="000000"/>
                </a:solidFill>
                <a:uFill>
                  <a:solidFill>
                    <a:srgbClr val="000000"/>
                  </a:solidFill>
                </a:uFill>
                <a:cs typeface="Times New Roman"/>
              </a:rPr>
              <a:t>　　　</a:t>
            </a:r>
            <a:endParaRPr lang="zh-CN" altLang="zh-CN" sz="1400">
              <a:solidFill>
                <a:srgbClr val="000000"/>
              </a:solidFill>
              <a:cs typeface="Times New Roman"/>
            </a:endParaRPr>
          </a:p>
        </p:txBody>
      </p:sp>
      <p:pic>
        <p:nvPicPr>
          <p:cNvPr id="3" name="图片 2"/>
          <p:cNvPicPr/>
          <p:nvPr/>
        </p:nvPicPr>
        <p:blipFill>
          <a:blip r:embed="rId2"/>
          <a:stretch>
            <a:fillRect/>
          </a:stretch>
        </p:blipFill>
        <p:spPr>
          <a:xfrm>
            <a:off x="1126654" y="908720"/>
            <a:ext cx="2009775" cy="431800"/>
          </a:xfrm>
          <a:prstGeom prst="rect">
            <a:avLst/>
          </a:prstGeom>
        </p:spPr>
      </p:pic>
      <p:sp>
        <p:nvSpPr>
          <p:cNvPr id="5" name="矩形 4"/>
          <p:cNvSpPr/>
          <p:nvPr/>
        </p:nvSpPr>
        <p:spPr>
          <a:xfrm>
            <a:off x="5447134" y="2708920"/>
            <a:ext cx="1162498" cy="523220"/>
          </a:xfrm>
          <a:prstGeom prst="rect">
            <a:avLst/>
          </a:prstGeom>
        </p:spPr>
        <p:txBody>
          <a:bodyPr wrap="none">
            <a:spAutoFit/>
          </a:bodyPr>
          <a:lstStyle/>
          <a:p>
            <a:r>
              <a:rPr lang="en-US" altLang="zh-CN" smtClean="0"/>
              <a:t>spring</a:t>
            </a:r>
            <a:endParaRPr lang="zh-CN" altLang="en-US"/>
          </a:p>
        </p:txBody>
      </p:sp>
      <p:sp>
        <p:nvSpPr>
          <p:cNvPr id="6" name="矩形 5"/>
          <p:cNvSpPr/>
          <p:nvPr/>
        </p:nvSpPr>
        <p:spPr>
          <a:xfrm>
            <a:off x="7535366" y="2761764"/>
            <a:ext cx="1082348" cy="523220"/>
          </a:xfrm>
          <a:prstGeom prst="rect">
            <a:avLst/>
          </a:prstGeom>
        </p:spPr>
        <p:txBody>
          <a:bodyPr wrap="none">
            <a:spAutoFit/>
          </a:bodyPr>
          <a:lstStyle/>
          <a:p>
            <a:r>
              <a:rPr lang="en-US" altLang="zh-CN" smtClean="0"/>
              <a:t>warm</a:t>
            </a:r>
            <a:endParaRPr lang="zh-CN" altLang="en-US"/>
          </a:p>
        </p:txBody>
      </p:sp>
      <p:sp>
        <p:nvSpPr>
          <p:cNvPr id="9" name="矩形 8"/>
          <p:cNvSpPr/>
          <p:nvPr/>
        </p:nvSpPr>
        <p:spPr>
          <a:xfrm>
            <a:off x="5303118" y="3429000"/>
            <a:ext cx="1181734" cy="523220"/>
          </a:xfrm>
          <a:prstGeom prst="rect">
            <a:avLst/>
          </a:prstGeom>
        </p:spPr>
        <p:txBody>
          <a:bodyPr wrap="none">
            <a:spAutoFit/>
          </a:bodyPr>
          <a:lstStyle/>
          <a:p>
            <a:r>
              <a:rPr lang="en-US" altLang="zh-CN" smtClean="0"/>
              <a:t>winter</a:t>
            </a:r>
            <a:endParaRPr lang="zh-CN" altLang="en-US"/>
          </a:p>
        </p:txBody>
      </p:sp>
      <p:sp>
        <p:nvSpPr>
          <p:cNvPr id="10" name="矩形 9"/>
          <p:cNvSpPr/>
          <p:nvPr/>
        </p:nvSpPr>
        <p:spPr>
          <a:xfrm>
            <a:off x="7594677" y="3435116"/>
            <a:ext cx="963725" cy="523220"/>
          </a:xfrm>
          <a:prstGeom prst="rect">
            <a:avLst/>
          </a:prstGeom>
        </p:spPr>
        <p:txBody>
          <a:bodyPr wrap="none">
            <a:spAutoFit/>
          </a:bodyPr>
          <a:lstStyle/>
          <a:p>
            <a:r>
              <a:rPr lang="en-US" altLang="zh-CN" smtClean="0"/>
              <a:t>snow</a:t>
            </a:r>
            <a:endParaRPr lang="zh-CN" altLang="en-US"/>
          </a:p>
        </p:txBody>
      </p:sp>
      <p:sp>
        <p:nvSpPr>
          <p:cNvPr id="12" name="内容占位符 1"/>
          <p:cNvSpPr txBox="1">
            <a:spLocks/>
          </p:cNvSpPr>
          <p:nvPr/>
        </p:nvSpPr>
        <p:spPr bwMode="auto">
          <a:xfrm>
            <a:off x="360854" y="3944494"/>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en-US" altLang="zh-CN" smtClean="0">
                <a:solidFill>
                  <a:srgbClr val="000000"/>
                </a:solidFill>
                <a:cs typeface="Times New Roman"/>
              </a:rPr>
              <a:t>3</a:t>
            </a:r>
            <a:r>
              <a:rPr lang="en-US" altLang="zh-CN" smtClean="0">
                <a:solidFill>
                  <a:srgbClr val="000000"/>
                </a:solidFill>
                <a:latin typeface="宋体"/>
                <a:cs typeface="Times New Roman"/>
              </a:rPr>
              <a:t>.</a:t>
            </a:r>
            <a:r>
              <a:rPr lang="zh-CN" altLang="zh-CN" smtClean="0">
                <a:solidFill>
                  <a:srgbClr val="000000"/>
                </a:solidFill>
                <a:cs typeface="Times New Roman"/>
              </a:rPr>
              <a:t>空山新雨后，天气晚来秋。</a:t>
            </a:r>
            <a:r>
              <a:rPr lang="zh-CN" altLang="zh-CN" u="sng" smtClean="0">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r>
              <a:rPr lang="zh-CN" altLang="zh-CN" u="sng" smtClean="0">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smtClean="0">
                <a:solidFill>
                  <a:srgbClr val="000000"/>
                </a:solidFill>
                <a:cs typeface="Times New Roman"/>
              </a:rPr>
              <a:t>　</a:t>
            </a:r>
            <a:r>
              <a:rPr lang="zh-CN" altLang="zh-CN" u="sng" smtClean="0">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r>
              <a:rPr lang="zh-CN" altLang="zh-CN" u="sng" smtClean="0">
                <a:solidFill>
                  <a:srgbClr val="000000"/>
                </a:solidFill>
                <a:uFill>
                  <a:solidFill>
                    <a:srgbClr val="000000"/>
                  </a:solidFill>
                </a:uFill>
                <a:cs typeface="Times New Roman"/>
              </a:rPr>
              <a:t>　　</a:t>
            </a:r>
            <a:endParaRPr lang="zh-CN" altLang="zh-CN" sz="1400" smtClean="0">
              <a:solidFill>
                <a:srgbClr val="000000"/>
              </a:solidFill>
              <a:cs typeface="Times New Roman"/>
            </a:endParaRPr>
          </a:p>
          <a:p>
            <a:pPr eaLnBrk="1" hangingPunct="0">
              <a:spcAft>
                <a:spcPts val="0"/>
              </a:spcAft>
              <a:tabLst>
                <a:tab pos="1710690" algn="l"/>
                <a:tab pos="4231005" algn="l"/>
                <a:tab pos="6751320" algn="l"/>
              </a:tabLst>
            </a:pPr>
            <a:r>
              <a:rPr lang="en-US" altLang="zh-CN" smtClean="0">
                <a:solidFill>
                  <a:srgbClr val="000000"/>
                </a:solidFill>
                <a:cs typeface="Times New Roman"/>
              </a:rPr>
              <a:t>4</a:t>
            </a:r>
            <a:r>
              <a:rPr lang="en-US" altLang="zh-CN" smtClean="0">
                <a:solidFill>
                  <a:srgbClr val="000000"/>
                </a:solidFill>
                <a:latin typeface="宋体"/>
                <a:cs typeface="Times New Roman"/>
              </a:rPr>
              <a:t>.</a:t>
            </a:r>
            <a:r>
              <a:rPr lang="zh-CN" altLang="zh-CN" smtClean="0">
                <a:solidFill>
                  <a:srgbClr val="000000"/>
                </a:solidFill>
                <a:cs typeface="Times New Roman"/>
              </a:rPr>
              <a:t>小荷才露尖尖角，早有蜻蜓立上头。</a:t>
            </a:r>
            <a:r>
              <a:rPr lang="zh-CN" altLang="zh-CN" u="sng" smtClean="0">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r>
              <a:rPr lang="zh-CN" altLang="zh-CN" u="sng" smtClean="0">
                <a:solidFill>
                  <a:srgbClr val="000000"/>
                </a:solidFill>
                <a:uFill>
                  <a:solidFill>
                    <a:srgbClr val="000000"/>
                  </a:solidFill>
                </a:uFill>
                <a:cs typeface="Times New Roman"/>
              </a:rPr>
              <a:t>　</a:t>
            </a:r>
            <a:r>
              <a:rPr lang="zh-CN" altLang="zh-CN" smtClean="0">
                <a:solidFill>
                  <a:srgbClr val="000000"/>
                </a:solidFill>
                <a:cs typeface="Times New Roman"/>
              </a:rPr>
              <a:t>　</a:t>
            </a:r>
            <a:r>
              <a:rPr lang="zh-CN" altLang="zh-CN" u="sng" smtClean="0">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endParaRPr lang="zh-CN" altLang="zh-CN" sz="1400">
              <a:solidFill>
                <a:schemeClr val="bg1"/>
              </a:solidFill>
              <a:cs typeface="Times New Roman"/>
            </a:endParaRPr>
          </a:p>
        </p:txBody>
      </p:sp>
      <p:sp>
        <p:nvSpPr>
          <p:cNvPr id="13" name="矩形 12"/>
          <p:cNvSpPr/>
          <p:nvPr/>
        </p:nvSpPr>
        <p:spPr>
          <a:xfrm>
            <a:off x="5303118" y="4035086"/>
            <a:ext cx="1385316" cy="523220"/>
          </a:xfrm>
          <a:prstGeom prst="rect">
            <a:avLst/>
          </a:prstGeom>
        </p:spPr>
        <p:txBody>
          <a:bodyPr wrap="none">
            <a:spAutoFit/>
          </a:bodyPr>
          <a:lstStyle/>
          <a:p>
            <a:r>
              <a:rPr lang="en-US" altLang="zh-CN" smtClean="0"/>
              <a:t>autumn</a:t>
            </a:r>
            <a:endParaRPr lang="zh-CN" altLang="en-US"/>
          </a:p>
        </p:txBody>
      </p:sp>
      <p:sp>
        <p:nvSpPr>
          <p:cNvPr id="14" name="矩形 13"/>
          <p:cNvSpPr/>
          <p:nvPr/>
        </p:nvSpPr>
        <p:spPr>
          <a:xfrm>
            <a:off x="7751390" y="4050166"/>
            <a:ext cx="801823" cy="523220"/>
          </a:xfrm>
          <a:prstGeom prst="rect">
            <a:avLst/>
          </a:prstGeom>
        </p:spPr>
        <p:txBody>
          <a:bodyPr wrap="none">
            <a:spAutoFit/>
          </a:bodyPr>
          <a:lstStyle/>
          <a:p>
            <a:r>
              <a:rPr lang="en-US" altLang="zh-CN" smtClean="0"/>
              <a:t>cool</a:t>
            </a:r>
            <a:endParaRPr lang="zh-CN" altLang="en-US"/>
          </a:p>
        </p:txBody>
      </p:sp>
      <p:sp>
        <p:nvSpPr>
          <p:cNvPr id="15" name="矩形 14"/>
          <p:cNvSpPr/>
          <p:nvPr/>
        </p:nvSpPr>
        <p:spPr>
          <a:xfrm>
            <a:off x="6455246" y="4701605"/>
            <a:ext cx="1587999" cy="523220"/>
          </a:xfrm>
          <a:prstGeom prst="rect">
            <a:avLst/>
          </a:prstGeom>
        </p:spPr>
        <p:txBody>
          <a:bodyPr wrap="none">
            <a:spAutoFit/>
          </a:bodyPr>
          <a:lstStyle/>
          <a:p>
            <a:r>
              <a:rPr lang="en-US" altLang="zh-CN"/>
              <a:t> </a:t>
            </a:r>
            <a:r>
              <a:rPr lang="en-US" altLang="zh-CN" smtClean="0"/>
              <a:t>summer</a:t>
            </a:r>
            <a:endParaRPr lang="zh-CN" altLang="en-US"/>
          </a:p>
        </p:txBody>
      </p:sp>
      <p:sp>
        <p:nvSpPr>
          <p:cNvPr id="16" name="矩形 15"/>
          <p:cNvSpPr/>
          <p:nvPr/>
        </p:nvSpPr>
        <p:spPr>
          <a:xfrm>
            <a:off x="8687494" y="4707721"/>
            <a:ext cx="684803" cy="523220"/>
          </a:xfrm>
          <a:prstGeom prst="rect">
            <a:avLst/>
          </a:prstGeom>
        </p:spPr>
        <p:txBody>
          <a:bodyPr wrap="none">
            <a:spAutoFit/>
          </a:bodyPr>
          <a:lstStyle/>
          <a:p>
            <a:r>
              <a:rPr lang="en-US" altLang="zh-CN" smtClean="0"/>
              <a:t>hot</a:t>
            </a:r>
            <a:endParaRPr lang="zh-CN" altLang="en-US"/>
          </a:p>
        </p:txBody>
      </p:sp>
      <p:sp>
        <p:nvSpPr>
          <p:cNvPr id="4" name="矩形 3"/>
          <p:cNvSpPr/>
          <p:nvPr/>
        </p:nvSpPr>
        <p:spPr>
          <a:xfrm>
            <a:off x="6311230" y="5301208"/>
            <a:ext cx="2228495" cy="523220"/>
          </a:xfrm>
          <a:prstGeom prst="rect">
            <a:avLst/>
          </a:prstGeom>
        </p:spPr>
        <p:txBody>
          <a:bodyPr wrap="none">
            <a:spAutoFit/>
          </a:bodyPr>
          <a:lstStyle/>
          <a:p>
            <a:r>
              <a:rPr lang="en-US" altLang="zh-CN">
                <a:latin typeface="+mn-lt"/>
                <a:ea typeface="楷体" panose="02010609060101010101" pitchFamily="49" charset="-122"/>
                <a:cs typeface="Times New Roman"/>
              </a:rPr>
              <a:t>(</a:t>
            </a:r>
            <a:r>
              <a:rPr lang="zh-CN" altLang="en-US" smtClean="0">
                <a:latin typeface="+mn-lt"/>
                <a:ea typeface="楷体" panose="02010609060101010101" pitchFamily="49" charset="-122"/>
                <a:cs typeface="Times New Roman"/>
              </a:rPr>
              <a:t>答案不唯一</a:t>
            </a:r>
            <a:r>
              <a:rPr lang="en-US" altLang="zh-CN" smtClean="0">
                <a:latin typeface="+mn-lt"/>
                <a:ea typeface="楷体" panose="02010609060101010101" pitchFamily="49" charset="-122"/>
                <a:cs typeface="Times New Roman"/>
              </a:rPr>
              <a:t>)</a:t>
            </a:r>
            <a:endParaRPr lang="zh-CN" altLang="en-US">
              <a:latin typeface="+mn-lt"/>
              <a:ea typeface="楷体" panose="02010609060101010101" pitchFamily="49" charset="-122"/>
            </a:endParaRPr>
          </a:p>
        </p:txBody>
      </p:sp>
    </p:spTree>
    <p:extLst>
      <p:ext uri="{BB962C8B-B14F-4D97-AF65-F5344CB8AC3E}">
        <p14:creationId xmlns:p14="http://schemas.microsoft.com/office/powerpoint/2010/main" val="609601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P spid="13" grpId="0"/>
      <p:bldP spid="14" grpId="0"/>
      <p:bldP spid="15" grpId="0"/>
      <p:bldP spid="16"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九</a:t>
            </a:r>
            <a:r>
              <a:rPr lang="zh-CN" altLang="zh-CN">
                <a:solidFill>
                  <a:srgbClr val="000000"/>
                </a:solidFill>
                <a:ea typeface="黑体"/>
                <a:cs typeface="Times New Roman"/>
              </a:rPr>
              <a:t>、单项选择。</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toy cars are these</a:t>
            </a:r>
            <a:r>
              <a:rPr lang="zh-CN" altLang="zh-CN">
                <a:solidFill>
                  <a:srgbClr val="000000"/>
                </a:solidFill>
                <a:cs typeface="Times New Roman"/>
              </a:rPr>
              <a:t>？</a:t>
            </a:r>
            <a:r>
              <a:rPr lang="en-US" altLang="zh-CN">
                <a:solidFill>
                  <a:srgbClr val="000000"/>
                </a:solidFill>
                <a:cs typeface="Times New Roman"/>
              </a:rPr>
              <a:t>—They are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Who</a:t>
            </a:r>
            <a:r>
              <a:rPr lang="zh-CN" altLang="zh-CN">
                <a:solidFill>
                  <a:srgbClr val="000000"/>
                </a:solidFill>
                <a:cs typeface="Times New Roman"/>
              </a:rPr>
              <a:t>；</a:t>
            </a:r>
            <a:r>
              <a:rPr lang="en-US" altLang="zh-CN">
                <a:solidFill>
                  <a:srgbClr val="000000"/>
                </a:solidFill>
                <a:cs typeface="Times New Roman"/>
              </a:rPr>
              <a:t>my brother’s</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Who’s</a:t>
            </a:r>
            <a:r>
              <a:rPr lang="zh-CN" altLang="zh-CN">
                <a:solidFill>
                  <a:srgbClr val="000000"/>
                </a:solidFill>
                <a:cs typeface="Times New Roman"/>
              </a:rPr>
              <a:t>；</a:t>
            </a:r>
            <a:r>
              <a:rPr lang="en-US" altLang="zh-CN">
                <a:solidFill>
                  <a:srgbClr val="000000"/>
                </a:solidFill>
                <a:cs typeface="Times New Roman"/>
              </a:rPr>
              <a:t>Ben and Jim’s</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Whose</a:t>
            </a:r>
            <a:r>
              <a:rPr lang="zh-CN" altLang="zh-CN">
                <a:solidFill>
                  <a:srgbClr val="000000"/>
                </a:solidFill>
                <a:cs typeface="Times New Roman"/>
              </a:rPr>
              <a:t>；</a:t>
            </a:r>
            <a:r>
              <a:rPr lang="en-US" altLang="zh-CN">
                <a:solidFill>
                  <a:srgbClr val="000000"/>
                </a:solidFill>
                <a:cs typeface="Times New Roman"/>
              </a:rPr>
              <a:t>Ben’s and </a:t>
            </a:r>
            <a:r>
              <a:rPr lang="en-US" altLang="zh-CN" smtClean="0">
                <a:solidFill>
                  <a:srgbClr val="000000"/>
                </a:solidFill>
                <a:cs typeface="Times New Roman"/>
              </a:rPr>
              <a:t>Jim’s</a:t>
            </a:r>
            <a:endParaRPr lang="zh-CN" altLang="zh-CN" sz="1400">
              <a:solidFill>
                <a:srgbClr val="000000"/>
              </a:solidFill>
              <a:cs typeface="Times New Roman"/>
            </a:endParaRPr>
          </a:p>
        </p:txBody>
      </p:sp>
      <p:sp>
        <p:nvSpPr>
          <p:cNvPr id="3" name="矩形 2"/>
          <p:cNvSpPr/>
          <p:nvPr/>
        </p:nvSpPr>
        <p:spPr>
          <a:xfrm>
            <a:off x="910630" y="1484784"/>
            <a:ext cx="444352" cy="523220"/>
          </a:xfrm>
          <a:prstGeom prst="rect">
            <a:avLst/>
          </a:prstGeom>
        </p:spPr>
        <p:txBody>
          <a:bodyPr wrap="none">
            <a:spAutoFit/>
          </a:bodyPr>
          <a:lstStyle/>
          <a:p>
            <a:r>
              <a:rPr lang="en-US" altLang="zh-CN" smtClean="0"/>
              <a:t>C</a:t>
            </a:r>
            <a:endParaRPr lang="zh-CN" altLang="en-US"/>
          </a:p>
        </p:txBody>
      </p:sp>
      <p:sp>
        <p:nvSpPr>
          <p:cNvPr id="5" name="内容占位符 1"/>
          <p:cNvSpPr txBox="1">
            <a:spLocks/>
          </p:cNvSpPr>
          <p:nvPr/>
        </p:nvSpPr>
        <p:spPr bwMode="auto">
          <a:xfrm>
            <a:off x="360854" y="3933056"/>
            <a:ext cx="11485848"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zh-CN" altLang="zh-CN" smtClean="0">
                <a:solidFill>
                  <a:srgbClr val="000000"/>
                </a:solidFill>
                <a:cs typeface="Times New Roman"/>
              </a:rPr>
              <a:t>（　　）</a:t>
            </a:r>
            <a:r>
              <a:rPr lang="en-US" altLang="zh-CN" smtClean="0">
                <a:solidFill>
                  <a:srgbClr val="000000"/>
                </a:solidFill>
                <a:cs typeface="Times New Roman"/>
              </a:rPr>
              <a:t>2</a:t>
            </a:r>
            <a:r>
              <a:rPr lang="en-US" altLang="zh-CN" smtClean="0">
                <a:solidFill>
                  <a:srgbClr val="000000"/>
                </a:solidFill>
                <a:latin typeface="宋体"/>
                <a:cs typeface="Times New Roman"/>
              </a:rPr>
              <a:t>.</a:t>
            </a:r>
            <a:r>
              <a:rPr lang="en-US" altLang="zh-CN" smtClean="0">
                <a:solidFill>
                  <a:srgbClr val="000000"/>
                </a:solidFill>
                <a:cs typeface="Times New Roman"/>
              </a:rPr>
              <a:t>It’s </a:t>
            </a:r>
            <a:r>
              <a:rPr lang="zh-CN" altLang="zh-CN" u="sng" smtClean="0">
                <a:solidFill>
                  <a:srgbClr val="000000"/>
                </a:solidFill>
                <a:uFill>
                  <a:solidFill>
                    <a:srgbClr val="000000"/>
                  </a:solidFill>
                </a:uFill>
                <a:cs typeface="Times New Roman"/>
              </a:rPr>
              <a:t>　　　　</a:t>
            </a:r>
            <a:r>
              <a:rPr lang="en-US" altLang="zh-CN" smtClean="0">
                <a:solidFill>
                  <a:srgbClr val="000000"/>
                </a:solidFill>
                <a:cs typeface="Times New Roman"/>
              </a:rPr>
              <a:t>today</a:t>
            </a:r>
            <a:r>
              <a:rPr lang="en-US" altLang="zh-CN" smtClean="0">
                <a:solidFill>
                  <a:srgbClr val="000000"/>
                </a:solidFill>
                <a:latin typeface="宋体"/>
                <a:cs typeface="Times New Roman"/>
              </a:rPr>
              <a:t>.</a:t>
            </a:r>
            <a:r>
              <a:rPr lang="en-US" altLang="zh-CN" smtClean="0">
                <a:solidFill>
                  <a:srgbClr val="000000"/>
                </a:solidFill>
                <a:cs typeface="Times New Roman"/>
              </a:rPr>
              <a:t>Let’s go to the park and play</a:t>
            </a:r>
            <a:r>
              <a:rPr lang="en-US" altLang="zh-CN" smtClean="0">
                <a:solidFill>
                  <a:srgbClr val="000000"/>
                </a:solidFill>
                <a:latin typeface="宋体"/>
                <a:cs typeface="Times New Roman"/>
              </a:rPr>
              <a:t>.</a:t>
            </a:r>
            <a:endParaRPr lang="zh-CN" altLang="zh-CN" sz="1400" smtClean="0">
              <a:solidFill>
                <a:srgbClr val="000000"/>
              </a:solidFill>
              <a:cs typeface="Times New Roman"/>
            </a:endParaRPr>
          </a:p>
          <a:p>
            <a:pPr eaLnBrk="1" hangingPunct="0">
              <a:spcAft>
                <a:spcPts val="0"/>
              </a:spcAft>
              <a:tabLst>
                <a:tab pos="1710690" algn="l"/>
                <a:tab pos="4231005" algn="l"/>
                <a:tab pos="6751320" algn="l"/>
              </a:tabLst>
            </a:pPr>
            <a:r>
              <a:rPr lang="en-US" altLang="zh-CN" smtClean="0">
                <a:solidFill>
                  <a:srgbClr val="000000"/>
                </a:solidFill>
                <a:cs typeface="Times New Roman"/>
              </a:rPr>
              <a:t>	A</a:t>
            </a:r>
            <a:r>
              <a:rPr lang="en-US" altLang="zh-CN" smtClean="0">
                <a:solidFill>
                  <a:srgbClr val="000000"/>
                </a:solidFill>
                <a:latin typeface="宋体"/>
                <a:cs typeface="Times New Roman"/>
              </a:rPr>
              <a:t>.</a:t>
            </a:r>
            <a:r>
              <a:rPr lang="en-US" altLang="zh-CN" smtClean="0">
                <a:solidFill>
                  <a:srgbClr val="000000"/>
                </a:solidFill>
                <a:cs typeface="Times New Roman"/>
              </a:rPr>
              <a:t>sun	B</a:t>
            </a:r>
            <a:r>
              <a:rPr lang="en-US" altLang="zh-CN" smtClean="0">
                <a:solidFill>
                  <a:srgbClr val="000000"/>
                </a:solidFill>
                <a:latin typeface="宋体"/>
                <a:cs typeface="Times New Roman"/>
              </a:rPr>
              <a:t>.</a:t>
            </a:r>
            <a:r>
              <a:rPr lang="en-US" altLang="zh-CN" smtClean="0">
                <a:solidFill>
                  <a:srgbClr val="000000"/>
                </a:solidFill>
                <a:cs typeface="Times New Roman"/>
              </a:rPr>
              <a:t>sunny	C</a:t>
            </a:r>
            <a:r>
              <a:rPr lang="en-US" altLang="zh-CN" smtClean="0">
                <a:solidFill>
                  <a:srgbClr val="000000"/>
                </a:solidFill>
                <a:latin typeface="宋体"/>
                <a:cs typeface="Times New Roman"/>
              </a:rPr>
              <a:t>.</a:t>
            </a:r>
            <a:r>
              <a:rPr lang="en-US" altLang="zh-CN" smtClean="0">
                <a:solidFill>
                  <a:srgbClr val="000000"/>
                </a:solidFill>
                <a:cs typeface="Times New Roman"/>
              </a:rPr>
              <a:t>sunshine</a:t>
            </a:r>
            <a:endParaRPr lang="zh-CN" altLang="zh-CN" sz="1400" smtClean="0">
              <a:solidFill>
                <a:srgbClr val="000000"/>
              </a:solidFill>
              <a:cs typeface="Times New Roman"/>
            </a:endParaRPr>
          </a:p>
          <a:p>
            <a:pPr eaLnBrk="1" hangingPunct="0">
              <a:spcAft>
                <a:spcPts val="0"/>
              </a:spcAft>
              <a:tabLst>
                <a:tab pos="1710690" algn="l"/>
                <a:tab pos="4231005" algn="l"/>
                <a:tab pos="6751320" algn="l"/>
              </a:tabLst>
            </a:pPr>
            <a:endParaRPr lang="en-US" altLang="zh-CN" smtClean="0">
              <a:solidFill>
                <a:srgbClr val="000000"/>
              </a:solidFill>
              <a:cs typeface="Times New Roman"/>
            </a:endParaRPr>
          </a:p>
          <a:p>
            <a:pPr eaLnBrk="1" hangingPunct="0">
              <a:spcAft>
                <a:spcPts val="0"/>
              </a:spcAft>
              <a:tabLst>
                <a:tab pos="1710690" algn="l"/>
                <a:tab pos="4231005" algn="l"/>
                <a:tab pos="6751320" algn="l"/>
              </a:tabLst>
            </a:pPr>
            <a:endParaRPr lang="zh-CN" altLang="zh-CN" sz="1400">
              <a:solidFill>
                <a:srgbClr val="000000"/>
              </a:solidFill>
              <a:cs typeface="Times New Roman"/>
            </a:endParaRPr>
          </a:p>
        </p:txBody>
      </p:sp>
      <p:sp>
        <p:nvSpPr>
          <p:cNvPr id="6" name="矩形 5"/>
          <p:cNvSpPr/>
          <p:nvPr/>
        </p:nvSpPr>
        <p:spPr>
          <a:xfrm>
            <a:off x="928560" y="4091159"/>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14293"/>
            <a:ext cx="11485848" cy="3970318"/>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—Can you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—Sure</a:t>
            </a:r>
            <a:r>
              <a:rPr lang="en-US" altLang="zh-CN">
                <a:solidFill>
                  <a:srgbClr val="000000"/>
                </a:solidFill>
                <a:latin typeface="宋体"/>
                <a:cs typeface="Times New Roman"/>
              </a:rPr>
              <a:t>.</a:t>
            </a:r>
            <a:r>
              <a:rPr lang="en-US" altLang="zh-CN">
                <a:solidFill>
                  <a:srgbClr val="000000"/>
                </a:solidFill>
                <a:cs typeface="Times New Roman"/>
              </a:rPr>
              <a:t>Let’s go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now</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swim</a:t>
            </a:r>
            <a:r>
              <a:rPr lang="zh-CN" altLang="zh-CN">
                <a:solidFill>
                  <a:srgbClr val="000000"/>
                </a:solidFill>
                <a:cs typeface="Times New Roman"/>
              </a:rPr>
              <a:t>；</a:t>
            </a:r>
            <a:r>
              <a:rPr lang="en-US" altLang="zh-CN">
                <a:solidFill>
                  <a:srgbClr val="000000"/>
                </a:solidFill>
                <a:cs typeface="Times New Roman"/>
              </a:rPr>
              <a:t>swim</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swim</a:t>
            </a:r>
            <a:r>
              <a:rPr lang="zh-CN" altLang="zh-CN">
                <a:solidFill>
                  <a:srgbClr val="000000"/>
                </a:solidFill>
                <a:cs typeface="Times New Roman"/>
              </a:rPr>
              <a:t>；</a:t>
            </a:r>
            <a:r>
              <a:rPr lang="en-US" altLang="zh-CN">
                <a:solidFill>
                  <a:srgbClr val="000000"/>
                </a:solidFill>
                <a:cs typeface="Times New Roman"/>
              </a:rPr>
              <a:t>swimming</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swimming</a:t>
            </a:r>
            <a:r>
              <a:rPr lang="zh-CN" altLang="zh-CN">
                <a:solidFill>
                  <a:srgbClr val="000000"/>
                </a:solidFill>
                <a:cs typeface="Times New Roman"/>
              </a:rPr>
              <a:t>；</a:t>
            </a:r>
            <a:r>
              <a:rPr lang="en-US" altLang="zh-CN" smtClean="0">
                <a:solidFill>
                  <a:srgbClr val="000000"/>
                </a:solidFill>
                <a:cs typeface="Times New Roman"/>
              </a:rPr>
              <a:t>swim</a:t>
            </a:r>
            <a:endParaRPr lang="en-US"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I usually get up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six thirty</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summer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at</a:t>
            </a:r>
            <a:r>
              <a:rPr lang="zh-CN" altLang="zh-CN">
                <a:solidFill>
                  <a:srgbClr val="000000"/>
                </a:solidFill>
                <a:cs typeface="Times New Roman"/>
              </a:rPr>
              <a:t>；</a:t>
            </a:r>
            <a:r>
              <a:rPr lang="en-US" altLang="zh-CN">
                <a:solidFill>
                  <a:srgbClr val="000000"/>
                </a:solidFill>
                <a:cs typeface="Times New Roman"/>
              </a:rPr>
              <a:t>in	B</a:t>
            </a:r>
            <a:r>
              <a:rPr lang="en-US" altLang="zh-CN">
                <a:solidFill>
                  <a:srgbClr val="000000"/>
                </a:solidFill>
                <a:latin typeface="宋体"/>
                <a:cs typeface="Times New Roman"/>
              </a:rPr>
              <a:t>.</a:t>
            </a:r>
            <a:r>
              <a:rPr lang="en-US" altLang="zh-CN">
                <a:solidFill>
                  <a:srgbClr val="000000"/>
                </a:solidFill>
                <a:cs typeface="Times New Roman"/>
              </a:rPr>
              <a:t>on</a:t>
            </a:r>
            <a:r>
              <a:rPr lang="zh-CN" altLang="zh-CN">
                <a:solidFill>
                  <a:srgbClr val="000000"/>
                </a:solidFill>
                <a:cs typeface="Times New Roman"/>
              </a:rPr>
              <a:t>；</a:t>
            </a:r>
            <a:r>
              <a:rPr lang="en-US" altLang="zh-CN">
                <a:solidFill>
                  <a:srgbClr val="000000"/>
                </a:solidFill>
                <a:cs typeface="Times New Roman"/>
              </a:rPr>
              <a:t>in	C</a:t>
            </a:r>
            <a:r>
              <a:rPr lang="en-US" altLang="zh-CN">
                <a:solidFill>
                  <a:srgbClr val="000000"/>
                </a:solidFill>
                <a:latin typeface="宋体"/>
                <a:cs typeface="Times New Roman"/>
              </a:rPr>
              <a:t>.</a:t>
            </a:r>
            <a:r>
              <a:rPr lang="en-US" altLang="zh-CN">
                <a:solidFill>
                  <a:srgbClr val="000000"/>
                </a:solidFill>
                <a:cs typeface="Times New Roman"/>
              </a:rPr>
              <a:t>at</a:t>
            </a:r>
            <a:r>
              <a:rPr lang="zh-CN" altLang="zh-CN">
                <a:solidFill>
                  <a:srgbClr val="000000"/>
                </a:solidFill>
                <a:cs typeface="Times New Roman"/>
              </a:rPr>
              <a:t>；</a:t>
            </a:r>
            <a:r>
              <a:rPr lang="en-US" altLang="zh-CN" smtClean="0">
                <a:solidFill>
                  <a:srgbClr val="000000"/>
                </a:solidFill>
                <a:cs typeface="Times New Roman"/>
              </a:rPr>
              <a:t>on</a:t>
            </a:r>
            <a:endParaRPr lang="en-US" altLang="zh-CN" smtClean="0">
              <a:solidFill>
                <a:srgbClr val="000000"/>
              </a:solidFill>
              <a:cs typeface="Times New Roman"/>
            </a:endParaRPr>
          </a:p>
        </p:txBody>
      </p:sp>
      <p:sp>
        <p:nvSpPr>
          <p:cNvPr id="5" name="矩形 4"/>
          <p:cNvSpPr/>
          <p:nvPr/>
        </p:nvSpPr>
        <p:spPr>
          <a:xfrm>
            <a:off x="982638" y="692696"/>
            <a:ext cx="423514" cy="523220"/>
          </a:xfrm>
          <a:prstGeom prst="rect">
            <a:avLst/>
          </a:prstGeom>
        </p:spPr>
        <p:txBody>
          <a:bodyPr wrap="none">
            <a:spAutoFit/>
          </a:bodyPr>
          <a:lstStyle/>
          <a:p>
            <a:r>
              <a:rPr lang="en-US" altLang="zh-CN">
                <a:latin typeface="Times New Roman"/>
                <a:ea typeface="宋体"/>
              </a:rPr>
              <a:t>B</a:t>
            </a:r>
            <a:endParaRPr lang="zh-CN" altLang="en-US"/>
          </a:p>
        </p:txBody>
      </p:sp>
      <p:sp>
        <p:nvSpPr>
          <p:cNvPr id="7" name="矩形 6"/>
          <p:cNvSpPr/>
          <p:nvPr/>
        </p:nvSpPr>
        <p:spPr>
          <a:xfrm>
            <a:off x="970334" y="3313265"/>
            <a:ext cx="444352" cy="523220"/>
          </a:xfrm>
          <a:prstGeom prst="rect">
            <a:avLst/>
          </a:prstGeom>
        </p:spPr>
        <p:txBody>
          <a:bodyPr wrap="none">
            <a:spAutoFit/>
          </a:bodyPr>
          <a:lstStyle/>
          <a:p>
            <a:r>
              <a:rPr lang="en-US" altLang="zh-CN">
                <a:latin typeface="Times New Roman"/>
                <a:ea typeface="宋体"/>
              </a:rPr>
              <a:t>A</a:t>
            </a:r>
            <a:endParaRPr lang="zh-CN" altLang="en-US"/>
          </a:p>
        </p:txBody>
      </p:sp>
    </p:spTree>
    <p:extLst>
      <p:ext uri="{BB962C8B-B14F-4D97-AF65-F5344CB8AC3E}">
        <p14:creationId xmlns:p14="http://schemas.microsoft.com/office/powerpoint/2010/main" val="4286640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710690" algn="l"/>
                <a:tab pos="4231005" algn="l"/>
                <a:tab pos="6751320" algn="l"/>
              </a:tabLst>
            </a:pPr>
            <a:endParaRPr lang="en-US" altLang="zh-CN" smtClean="0">
              <a:solidFill>
                <a:srgbClr val="000000"/>
              </a:solidFill>
              <a:cs typeface="Times New Roman"/>
            </a:endParaRPr>
          </a:p>
          <a:p>
            <a:pPr marL="1792288" indent="-1792288"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It gets dark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about six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the evening </a:t>
            </a: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en-US" altLang="zh-CN" smtClean="0">
                <a:solidFill>
                  <a:srgbClr val="000000"/>
                </a:solidFill>
                <a:cs typeface="Times New Roman"/>
              </a:rPr>
              <a:t>winter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on</a:t>
            </a:r>
            <a:r>
              <a:rPr lang="zh-CN" altLang="zh-CN">
                <a:solidFill>
                  <a:srgbClr val="000000"/>
                </a:solidFill>
                <a:cs typeface="Times New Roman"/>
              </a:rPr>
              <a:t>；</a:t>
            </a:r>
            <a:r>
              <a:rPr lang="en-US" altLang="zh-CN">
                <a:solidFill>
                  <a:srgbClr val="000000"/>
                </a:solidFill>
                <a:cs typeface="Times New Roman"/>
              </a:rPr>
              <a:t>at</a:t>
            </a:r>
            <a:r>
              <a:rPr lang="zh-CN" altLang="zh-CN">
                <a:solidFill>
                  <a:srgbClr val="000000"/>
                </a:solidFill>
                <a:cs typeface="Times New Roman"/>
              </a:rPr>
              <a:t>；</a:t>
            </a:r>
            <a:r>
              <a:rPr lang="en-US" altLang="zh-CN">
                <a:solidFill>
                  <a:srgbClr val="000000"/>
                </a:solidFill>
                <a:cs typeface="Times New Roman"/>
              </a:rPr>
              <a:t>in	</a:t>
            </a:r>
            <a:r>
              <a:rPr lang="zh-CN"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at</a:t>
            </a:r>
            <a:r>
              <a:rPr lang="zh-CN" altLang="zh-CN">
                <a:solidFill>
                  <a:srgbClr val="000000"/>
                </a:solidFill>
                <a:cs typeface="Times New Roman"/>
              </a:rPr>
              <a:t>；</a:t>
            </a:r>
            <a:r>
              <a:rPr lang="en-US" altLang="zh-CN">
                <a:solidFill>
                  <a:srgbClr val="000000"/>
                </a:solidFill>
                <a:cs typeface="Times New Roman"/>
              </a:rPr>
              <a:t>in</a:t>
            </a:r>
            <a:r>
              <a:rPr lang="zh-CN" altLang="zh-CN">
                <a:solidFill>
                  <a:srgbClr val="000000"/>
                </a:solidFill>
                <a:cs typeface="Times New Roman"/>
              </a:rPr>
              <a:t>；</a:t>
            </a:r>
            <a:r>
              <a:rPr lang="en-US" altLang="zh-CN">
                <a:solidFill>
                  <a:srgbClr val="000000"/>
                </a:solidFill>
                <a:cs typeface="Times New Roman"/>
              </a:rPr>
              <a:t>in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at</a:t>
            </a:r>
            <a:r>
              <a:rPr lang="zh-CN" altLang="zh-CN">
                <a:solidFill>
                  <a:srgbClr val="000000"/>
                </a:solidFill>
                <a:cs typeface="Times New Roman"/>
              </a:rPr>
              <a:t>；</a:t>
            </a:r>
            <a:r>
              <a:rPr lang="en-US" altLang="zh-CN">
                <a:solidFill>
                  <a:srgbClr val="000000"/>
                </a:solidFill>
                <a:cs typeface="Times New Roman"/>
              </a:rPr>
              <a:t>in</a:t>
            </a:r>
            <a:r>
              <a:rPr lang="zh-CN" altLang="zh-CN">
                <a:solidFill>
                  <a:srgbClr val="000000"/>
                </a:solidFill>
                <a:cs typeface="Times New Roman"/>
              </a:rPr>
              <a:t>；</a:t>
            </a:r>
            <a:r>
              <a:rPr lang="en-US" altLang="zh-CN" smtClean="0">
                <a:solidFill>
                  <a:srgbClr val="000000"/>
                </a:solidFill>
                <a:cs typeface="Times New Roman"/>
              </a:rPr>
              <a:t>on</a:t>
            </a:r>
            <a:endParaRPr lang="zh-CN" altLang="zh-CN" sz="1400">
              <a:solidFill>
                <a:srgbClr val="000000"/>
              </a:solidFill>
              <a:cs typeface="Times New Roman"/>
            </a:endParaRPr>
          </a:p>
        </p:txBody>
      </p:sp>
      <p:sp>
        <p:nvSpPr>
          <p:cNvPr id="6" name="矩形 5"/>
          <p:cNvSpPr/>
          <p:nvPr/>
        </p:nvSpPr>
        <p:spPr>
          <a:xfrm>
            <a:off x="1126654" y="1484784"/>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936347"/>
          </a:xfrm>
        </p:spPr>
        <p:txBody>
          <a:bodyPr/>
          <a:lstStyle/>
          <a:p>
            <a:pPr lvl="0" algn="ctr" hangingPunct="0">
              <a:lnSpc>
                <a:spcPct val="120000"/>
              </a:lnSpc>
              <a:spcAft>
                <a:spcPts val="0"/>
              </a:spcAft>
              <a:tabLst>
                <a:tab pos="1710690" algn="l"/>
                <a:tab pos="4231005" algn="l"/>
                <a:tab pos="6751320" algn="l"/>
              </a:tabLst>
            </a:pPr>
            <a:r>
              <a:rPr lang="zh-CN" altLang="zh-CN" sz="2400" dirty="0">
                <a:solidFill>
                  <a:srgbClr val="00AEEF"/>
                </a:solidFill>
                <a:ea typeface="黑体"/>
                <a:cs typeface="Times New Roman"/>
              </a:rPr>
              <a:t>听力部分</a:t>
            </a:r>
            <a:r>
              <a:rPr lang="zh-CN" altLang="zh-CN" sz="2400" dirty="0">
                <a:solidFill>
                  <a:srgbClr val="00AEEF"/>
                </a:solidFill>
                <a:cs typeface="Times New Roman"/>
              </a:rPr>
              <a:t>（</a:t>
            </a:r>
            <a:r>
              <a:rPr lang="en-US" altLang="zh-CN" sz="2400" dirty="0">
                <a:solidFill>
                  <a:srgbClr val="00AEEF"/>
                </a:solidFill>
                <a:cs typeface="Times New Roman"/>
              </a:rPr>
              <a:t>40</a:t>
            </a:r>
            <a:r>
              <a:rPr lang="zh-CN" altLang="zh-CN" sz="2400" dirty="0">
                <a:solidFill>
                  <a:srgbClr val="00AEEF"/>
                </a:solidFill>
                <a:ea typeface="楷体"/>
                <a:cs typeface="Times New Roman"/>
              </a:rPr>
              <a:t>分</a:t>
            </a:r>
            <a:r>
              <a:rPr lang="zh-CN" altLang="zh-CN" sz="2400" dirty="0">
                <a:solidFill>
                  <a:srgbClr val="00AEEF"/>
                </a:solidFill>
                <a:cs typeface="Times New Roman"/>
              </a:rPr>
              <a:t>）</a:t>
            </a:r>
            <a:endParaRPr lang="zh-CN" altLang="zh-CN" sz="1200" dirty="0">
              <a:solidFill>
                <a:srgbClr val="000000"/>
              </a:solidFill>
              <a:cs typeface="Times New Roman"/>
            </a:endParaRPr>
          </a:p>
          <a:p>
            <a:pPr hangingPunct="0">
              <a:lnSpc>
                <a:spcPct val="120000"/>
              </a:lnSpc>
            </a:pPr>
            <a:r>
              <a:rPr lang="zh-CN" altLang="zh-CN" sz="2400" dirty="0" smtClean="0">
                <a:solidFill>
                  <a:srgbClr val="000000"/>
                </a:solidFill>
                <a:ea typeface="黑体"/>
                <a:cs typeface="Times New Roman"/>
              </a:rPr>
              <a:t>一、听录音</a:t>
            </a:r>
            <a:r>
              <a:rPr lang="zh-CN" altLang="zh-CN" sz="2400" dirty="0" smtClean="0">
                <a:solidFill>
                  <a:srgbClr val="000000"/>
                </a:solidFill>
                <a:cs typeface="Times New Roman"/>
              </a:rPr>
              <a:t>，</a:t>
            </a:r>
            <a:r>
              <a:rPr lang="zh-CN" altLang="zh-CN" sz="2400" dirty="0" smtClean="0">
                <a:solidFill>
                  <a:srgbClr val="000000"/>
                </a:solidFill>
                <a:ea typeface="黑体"/>
                <a:cs typeface="Times New Roman"/>
              </a:rPr>
              <a:t>根据所听内容</a:t>
            </a:r>
            <a:r>
              <a:rPr lang="zh-CN" altLang="zh-CN" sz="2400" dirty="0" smtClean="0">
                <a:solidFill>
                  <a:srgbClr val="000000"/>
                </a:solidFill>
                <a:cs typeface="Times New Roman"/>
              </a:rPr>
              <a:t>，</a:t>
            </a:r>
            <a:r>
              <a:rPr lang="zh-CN" altLang="zh-CN" sz="2400" dirty="0" smtClean="0">
                <a:solidFill>
                  <a:srgbClr val="000000"/>
                </a:solidFill>
                <a:ea typeface="黑体"/>
                <a:cs typeface="Times New Roman"/>
              </a:rPr>
              <a:t>用数字</a:t>
            </a:r>
            <a:r>
              <a:rPr lang="en-US" altLang="zh-CN" sz="2400" dirty="0" smtClean="0">
                <a:solidFill>
                  <a:srgbClr val="000000"/>
                </a:solidFill>
                <a:cs typeface="Times New Roman"/>
              </a:rPr>
              <a:t>1</a:t>
            </a:r>
            <a:r>
              <a:rPr lang="zh-CN" altLang="zh-CN" sz="2400" dirty="0" smtClean="0">
                <a:solidFill>
                  <a:srgbClr val="000000"/>
                </a:solidFill>
                <a:cs typeface="Times New Roman"/>
              </a:rPr>
              <a:t>～</a:t>
            </a:r>
            <a:r>
              <a:rPr lang="en-US" altLang="zh-CN" sz="2400" dirty="0" smtClean="0">
                <a:solidFill>
                  <a:srgbClr val="000000"/>
                </a:solidFill>
                <a:cs typeface="Times New Roman"/>
              </a:rPr>
              <a:t>5</a:t>
            </a:r>
            <a:r>
              <a:rPr lang="zh-CN" altLang="zh-CN" sz="2400" dirty="0" smtClean="0">
                <a:solidFill>
                  <a:srgbClr val="000000"/>
                </a:solidFill>
                <a:ea typeface="黑体"/>
                <a:cs typeface="Times New Roman"/>
              </a:rPr>
              <a:t>给下列图片排序。</a:t>
            </a:r>
            <a:r>
              <a:rPr lang="zh-CN" altLang="zh-CN" sz="2400" dirty="0" smtClean="0">
                <a:solidFill>
                  <a:srgbClr val="000000"/>
                </a:solidFill>
                <a:cs typeface="Times New Roman"/>
              </a:rPr>
              <a:t>（</a:t>
            </a:r>
            <a:r>
              <a:rPr lang="en-US" altLang="zh-CN" sz="2400" dirty="0" smtClean="0">
                <a:solidFill>
                  <a:srgbClr val="000000"/>
                </a:solidFill>
                <a:cs typeface="Times New Roman"/>
              </a:rPr>
              <a:t>5</a:t>
            </a:r>
            <a:r>
              <a:rPr lang="zh-CN" altLang="zh-CN" sz="2400" dirty="0" smtClean="0">
                <a:solidFill>
                  <a:srgbClr val="000000"/>
                </a:solidFill>
                <a:ea typeface="楷体"/>
                <a:cs typeface="Times New Roman"/>
              </a:rPr>
              <a:t>分</a:t>
            </a:r>
            <a:r>
              <a:rPr lang="zh-CN" altLang="zh-CN" sz="2400" dirty="0" smtClean="0">
                <a:solidFill>
                  <a:srgbClr val="000000"/>
                </a:solidFill>
                <a:cs typeface="Times New Roman"/>
              </a:rPr>
              <a:t>）</a:t>
            </a:r>
            <a:endParaRPr lang="en-US" altLang="zh-CN" sz="2400" b="1" dirty="0" smtClean="0">
              <a:solidFill>
                <a:srgbClr val="ED028C"/>
              </a:solidFill>
            </a:endParaRPr>
          </a:p>
        </p:txBody>
      </p:sp>
      <p:sp>
        <p:nvSpPr>
          <p:cNvPr id="4" name="内容占位符 1"/>
          <p:cNvSpPr txBox="1">
            <a:spLocks/>
          </p:cNvSpPr>
          <p:nvPr/>
        </p:nvSpPr>
        <p:spPr bwMode="auto">
          <a:xfrm>
            <a:off x="360854" y="305085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zh-CN" altLang="zh-CN" sz="2400" dirty="0" smtClean="0">
                <a:solidFill>
                  <a:srgbClr val="000000"/>
                </a:solidFill>
                <a:cs typeface="Times New Roman"/>
              </a:rPr>
              <a:t>（　　）　　</a:t>
            </a:r>
            <a:r>
              <a:rPr lang="en-US" altLang="zh-CN" sz="2400" dirty="0" smtClean="0">
                <a:solidFill>
                  <a:srgbClr val="000000"/>
                </a:solidFill>
                <a:cs typeface="Times New Roman"/>
              </a:rPr>
              <a:t>    </a:t>
            </a:r>
            <a:r>
              <a:rPr lang="zh-CN" altLang="zh-CN" sz="2400" dirty="0" smtClean="0">
                <a:solidFill>
                  <a:srgbClr val="000000"/>
                </a:solidFill>
                <a:cs typeface="Times New Roman"/>
              </a:rPr>
              <a:t>（　　）　　</a:t>
            </a:r>
            <a:r>
              <a:rPr lang="en-US" altLang="zh-CN" sz="2400" dirty="0" smtClean="0">
                <a:solidFill>
                  <a:srgbClr val="000000"/>
                </a:solidFill>
                <a:cs typeface="Times New Roman"/>
              </a:rPr>
              <a:t>                   </a:t>
            </a:r>
            <a:r>
              <a:rPr lang="zh-CN" altLang="zh-CN" sz="2400" dirty="0" smtClean="0">
                <a:solidFill>
                  <a:srgbClr val="000000"/>
                </a:solidFill>
                <a:cs typeface="Times New Roman"/>
              </a:rPr>
              <a:t>（　　）</a:t>
            </a:r>
            <a:r>
              <a:rPr lang="en-US" altLang="zh-CN" sz="1200" dirty="0" smtClean="0">
                <a:solidFill>
                  <a:srgbClr val="000000"/>
                </a:solidFill>
                <a:cs typeface="Times New Roman"/>
              </a:rPr>
              <a:t>                     </a:t>
            </a:r>
            <a:r>
              <a:rPr lang="zh-CN" altLang="zh-CN" sz="2400" dirty="0" smtClean="0">
                <a:solidFill>
                  <a:srgbClr val="000000"/>
                </a:solidFill>
                <a:cs typeface="Times New Roman"/>
              </a:rPr>
              <a:t>（　　）　　</a:t>
            </a:r>
            <a:r>
              <a:rPr lang="en-US" altLang="zh-CN" sz="2400" dirty="0" smtClean="0">
                <a:solidFill>
                  <a:srgbClr val="000000"/>
                </a:solidFill>
                <a:cs typeface="Times New Roman"/>
              </a:rPr>
              <a:t>      </a:t>
            </a:r>
            <a:r>
              <a:rPr lang="zh-CN" altLang="zh-CN" sz="2400" dirty="0" smtClean="0">
                <a:solidFill>
                  <a:srgbClr val="000000"/>
                </a:solidFill>
                <a:cs typeface="Times New Roman"/>
              </a:rPr>
              <a:t>（　　）</a:t>
            </a:r>
            <a:endParaRPr lang="zh-CN" altLang="zh-CN" sz="1200" dirty="0">
              <a:solidFill>
                <a:srgbClr val="000000"/>
              </a:solidFill>
              <a:cs typeface="Times New Roman"/>
            </a:endParaRPr>
          </a:p>
        </p:txBody>
      </p:sp>
      <p:pic>
        <p:nvPicPr>
          <p:cNvPr id="5" name="fs471.jpg" descr="id:2147489867;FounderCES"/>
          <p:cNvPicPr/>
          <p:nvPr/>
        </p:nvPicPr>
        <p:blipFill>
          <a:blip r:embed="rId2"/>
          <a:stretch>
            <a:fillRect/>
          </a:stretch>
        </p:blipFill>
        <p:spPr>
          <a:xfrm>
            <a:off x="406574" y="1919195"/>
            <a:ext cx="1280094" cy="1079182"/>
          </a:xfrm>
          <a:prstGeom prst="rect">
            <a:avLst/>
          </a:prstGeom>
        </p:spPr>
      </p:pic>
      <p:pic>
        <p:nvPicPr>
          <p:cNvPr id="6" name="fs471a.jpg" descr="id:2147489874;FounderCES"/>
          <p:cNvPicPr/>
          <p:nvPr/>
        </p:nvPicPr>
        <p:blipFill>
          <a:blip r:embed="rId3"/>
          <a:stretch>
            <a:fillRect/>
          </a:stretch>
        </p:blipFill>
        <p:spPr>
          <a:xfrm>
            <a:off x="2422797" y="1881854"/>
            <a:ext cx="1693397" cy="1079182"/>
          </a:xfrm>
          <a:prstGeom prst="rect">
            <a:avLst/>
          </a:prstGeom>
        </p:spPr>
      </p:pic>
      <p:pic>
        <p:nvPicPr>
          <p:cNvPr id="7" name="fs471b.jpg" descr="id:2147489881;FounderCES"/>
          <p:cNvPicPr/>
          <p:nvPr/>
        </p:nvPicPr>
        <p:blipFill>
          <a:blip r:embed="rId4"/>
          <a:stretch>
            <a:fillRect/>
          </a:stretch>
        </p:blipFill>
        <p:spPr>
          <a:xfrm>
            <a:off x="4943078" y="1772816"/>
            <a:ext cx="2699870" cy="1225561"/>
          </a:xfrm>
          <a:prstGeom prst="rect">
            <a:avLst/>
          </a:prstGeom>
        </p:spPr>
      </p:pic>
      <p:pic>
        <p:nvPicPr>
          <p:cNvPr id="8" name="fs471c.jpg" descr="id:2147489888;FounderCES"/>
          <p:cNvPicPr/>
          <p:nvPr/>
        </p:nvPicPr>
        <p:blipFill>
          <a:blip r:embed="rId5"/>
          <a:stretch>
            <a:fillRect/>
          </a:stretch>
        </p:blipFill>
        <p:spPr>
          <a:xfrm>
            <a:off x="7945898" y="1871954"/>
            <a:ext cx="1245652" cy="1079182"/>
          </a:xfrm>
          <a:prstGeom prst="rect">
            <a:avLst/>
          </a:prstGeom>
        </p:spPr>
      </p:pic>
      <p:pic>
        <p:nvPicPr>
          <p:cNvPr id="9" name="fs471d.jpg" descr="id:2147489895;FounderCES"/>
          <p:cNvPicPr/>
          <p:nvPr/>
        </p:nvPicPr>
        <p:blipFill>
          <a:blip r:embed="rId6"/>
          <a:stretch>
            <a:fillRect/>
          </a:stretch>
        </p:blipFill>
        <p:spPr>
          <a:xfrm>
            <a:off x="9767614" y="1919195"/>
            <a:ext cx="1854126" cy="1079182"/>
          </a:xfrm>
          <a:prstGeom prst="rect">
            <a:avLst/>
          </a:prstGeom>
        </p:spPr>
      </p:pic>
      <p:sp>
        <p:nvSpPr>
          <p:cNvPr id="10" name="矩形 9"/>
          <p:cNvSpPr/>
          <p:nvPr/>
        </p:nvSpPr>
        <p:spPr>
          <a:xfrm>
            <a:off x="883735" y="3140968"/>
            <a:ext cx="338554" cy="461665"/>
          </a:xfrm>
          <a:prstGeom prst="rect">
            <a:avLst/>
          </a:prstGeom>
        </p:spPr>
        <p:txBody>
          <a:bodyPr wrap="none">
            <a:spAutoFit/>
          </a:bodyPr>
          <a:lstStyle/>
          <a:p>
            <a:r>
              <a:rPr lang="en-US" altLang="zh-CN" sz="2400" smtClean="0"/>
              <a:t>5</a:t>
            </a:r>
            <a:endParaRPr lang="zh-CN" altLang="en-US" sz="2400"/>
          </a:p>
        </p:txBody>
      </p:sp>
      <p:sp>
        <p:nvSpPr>
          <p:cNvPr id="11" name="矩形 10"/>
          <p:cNvSpPr/>
          <p:nvPr/>
        </p:nvSpPr>
        <p:spPr>
          <a:xfrm>
            <a:off x="6332716" y="3169551"/>
            <a:ext cx="338554" cy="461665"/>
          </a:xfrm>
          <a:prstGeom prst="rect">
            <a:avLst/>
          </a:prstGeom>
        </p:spPr>
        <p:txBody>
          <a:bodyPr wrap="none">
            <a:spAutoFit/>
          </a:bodyPr>
          <a:lstStyle/>
          <a:p>
            <a:r>
              <a:rPr lang="en-US" altLang="zh-CN" sz="2400" smtClean="0"/>
              <a:t>2</a:t>
            </a:r>
            <a:endParaRPr lang="zh-CN" altLang="en-US" sz="2400"/>
          </a:p>
        </p:txBody>
      </p:sp>
      <p:sp>
        <p:nvSpPr>
          <p:cNvPr id="12" name="矩形 11"/>
          <p:cNvSpPr/>
          <p:nvPr/>
        </p:nvSpPr>
        <p:spPr>
          <a:xfrm>
            <a:off x="2998862" y="3148508"/>
            <a:ext cx="338554" cy="461665"/>
          </a:xfrm>
          <a:prstGeom prst="rect">
            <a:avLst/>
          </a:prstGeom>
        </p:spPr>
        <p:txBody>
          <a:bodyPr wrap="none">
            <a:spAutoFit/>
          </a:bodyPr>
          <a:lstStyle/>
          <a:p>
            <a:r>
              <a:rPr lang="en-US" altLang="zh-CN" sz="2400" smtClean="0"/>
              <a:t>4</a:t>
            </a:r>
            <a:endParaRPr lang="zh-CN" altLang="en-US" sz="2400"/>
          </a:p>
        </p:txBody>
      </p:sp>
      <p:sp>
        <p:nvSpPr>
          <p:cNvPr id="13" name="矩形 12"/>
          <p:cNvSpPr/>
          <p:nvPr/>
        </p:nvSpPr>
        <p:spPr>
          <a:xfrm>
            <a:off x="8271996" y="3166614"/>
            <a:ext cx="415498" cy="461665"/>
          </a:xfrm>
          <a:prstGeom prst="rect">
            <a:avLst/>
          </a:prstGeom>
        </p:spPr>
        <p:txBody>
          <a:bodyPr wrap="none">
            <a:spAutoFit/>
          </a:bodyPr>
          <a:lstStyle/>
          <a:p>
            <a:r>
              <a:rPr lang="en-US" altLang="zh-CN" sz="2400" smtClean="0"/>
              <a:t>1 </a:t>
            </a:r>
            <a:endParaRPr lang="zh-CN" altLang="en-US" sz="2400"/>
          </a:p>
        </p:txBody>
      </p:sp>
      <p:sp>
        <p:nvSpPr>
          <p:cNvPr id="14" name="矩形 13"/>
          <p:cNvSpPr/>
          <p:nvPr/>
        </p:nvSpPr>
        <p:spPr>
          <a:xfrm>
            <a:off x="10581188" y="3166614"/>
            <a:ext cx="338554" cy="461665"/>
          </a:xfrm>
          <a:prstGeom prst="rect">
            <a:avLst/>
          </a:prstGeom>
        </p:spPr>
        <p:txBody>
          <a:bodyPr wrap="none">
            <a:spAutoFit/>
          </a:bodyPr>
          <a:lstStyle/>
          <a:p>
            <a:r>
              <a:rPr lang="en-US" altLang="zh-CN" sz="2400" smtClean="0"/>
              <a:t>3</a:t>
            </a:r>
            <a:endParaRPr lang="zh-CN" altLang="en-US" sz="2400"/>
          </a:p>
        </p:txBody>
      </p:sp>
      <p:sp>
        <p:nvSpPr>
          <p:cNvPr id="15" name="内容占位符 12"/>
          <p:cNvSpPr txBox="1">
            <a:spLocks/>
          </p:cNvSpPr>
          <p:nvPr/>
        </p:nvSpPr>
        <p:spPr bwMode="auto">
          <a:xfrm>
            <a:off x="360854" y="3645024"/>
            <a:ext cx="11485848" cy="275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tabLst>
                <a:tab pos="358775" algn="l"/>
                <a:tab pos="5645150" algn="l"/>
                <a:tab pos="9861550" algn="l"/>
              </a:tabLst>
            </a:pPr>
            <a:r>
              <a:rPr lang="en-US" altLang="zh-CN" sz="2400" b="1" dirty="0" smtClean="0">
                <a:solidFill>
                  <a:srgbClr val="ED028C"/>
                </a:solidFill>
              </a:rPr>
              <a:t>1. In </a:t>
            </a:r>
            <a:r>
              <a:rPr lang="en-US" altLang="zh-CN" sz="2400" b="1" dirty="0" err="1" smtClean="0">
                <a:solidFill>
                  <a:srgbClr val="ED028C"/>
                </a:solidFill>
              </a:rPr>
              <a:t>spring,it</a:t>
            </a:r>
            <a:r>
              <a:rPr lang="en-US" altLang="zh-CN" sz="2400" b="1" dirty="0" smtClean="0">
                <a:solidFill>
                  <a:srgbClr val="ED028C"/>
                </a:solidFill>
              </a:rPr>
              <a:t> is warm. We plant trees.</a:t>
            </a:r>
            <a:endParaRPr lang="zh-CN" altLang="zh-CN" sz="2400" dirty="0" smtClean="0">
              <a:solidFill>
                <a:srgbClr val="ED028C"/>
              </a:solidFill>
            </a:endParaRPr>
          </a:p>
          <a:p>
            <a:pPr eaLnBrk="1" hangingPunct="0">
              <a:lnSpc>
                <a:spcPct val="120000"/>
              </a:lnSpc>
              <a:tabLst>
                <a:tab pos="358775" algn="l"/>
                <a:tab pos="5645150" algn="l"/>
                <a:tab pos="9861550" algn="l"/>
              </a:tabLst>
            </a:pPr>
            <a:r>
              <a:rPr lang="en-US" altLang="zh-CN" sz="2400" b="1" dirty="0" smtClean="0">
                <a:solidFill>
                  <a:srgbClr val="ED028C"/>
                </a:solidFill>
              </a:rPr>
              <a:t>2. I like Chinese and </a:t>
            </a:r>
            <a:r>
              <a:rPr lang="en-US" altLang="zh-CN" sz="2400" b="1" dirty="0" err="1" smtClean="0">
                <a:solidFill>
                  <a:srgbClr val="ED028C"/>
                </a:solidFill>
              </a:rPr>
              <a:t>Maths</a:t>
            </a:r>
            <a:r>
              <a:rPr lang="en-US" altLang="zh-CN" sz="2400" b="1" dirty="0" smtClean="0">
                <a:solidFill>
                  <a:srgbClr val="ED028C"/>
                </a:solidFill>
              </a:rPr>
              <a:t>.</a:t>
            </a:r>
            <a:endParaRPr lang="zh-CN" altLang="zh-CN" sz="2400" dirty="0" smtClean="0">
              <a:solidFill>
                <a:srgbClr val="ED028C"/>
              </a:solidFill>
            </a:endParaRPr>
          </a:p>
          <a:p>
            <a:pPr eaLnBrk="1" hangingPunct="0">
              <a:lnSpc>
                <a:spcPct val="120000"/>
              </a:lnSpc>
              <a:tabLst>
                <a:tab pos="358775" algn="l"/>
                <a:tab pos="5645150" algn="l"/>
                <a:tab pos="9861550" algn="l"/>
              </a:tabLst>
            </a:pPr>
            <a:r>
              <a:rPr lang="en-US" altLang="zh-CN" sz="2400" b="1" dirty="0" smtClean="0">
                <a:solidFill>
                  <a:srgbClr val="ED028C"/>
                </a:solidFill>
              </a:rPr>
              <a:t>3. In </a:t>
            </a:r>
            <a:r>
              <a:rPr lang="en-US" altLang="zh-CN" sz="2400" b="1" dirty="0" err="1" smtClean="0">
                <a:solidFill>
                  <a:srgbClr val="ED028C"/>
                </a:solidFill>
              </a:rPr>
              <a:t>summer,we</a:t>
            </a:r>
            <a:r>
              <a:rPr lang="en-US" altLang="zh-CN" sz="2400" b="1" dirty="0" smtClean="0">
                <a:solidFill>
                  <a:srgbClr val="ED028C"/>
                </a:solidFill>
              </a:rPr>
              <a:t> go swimming.</a:t>
            </a:r>
            <a:endParaRPr lang="zh-CN" altLang="zh-CN" sz="2400" dirty="0" smtClean="0">
              <a:solidFill>
                <a:srgbClr val="ED028C"/>
              </a:solidFill>
            </a:endParaRPr>
          </a:p>
          <a:p>
            <a:pPr eaLnBrk="1" hangingPunct="0">
              <a:lnSpc>
                <a:spcPct val="120000"/>
              </a:lnSpc>
              <a:tabLst>
                <a:tab pos="358775" algn="l"/>
                <a:tab pos="5645150" algn="l"/>
                <a:tab pos="9861550" algn="l"/>
              </a:tabLst>
            </a:pPr>
            <a:r>
              <a:rPr lang="en-US" altLang="zh-CN" sz="2400" b="1" dirty="0" smtClean="0">
                <a:solidFill>
                  <a:srgbClr val="ED028C"/>
                </a:solidFill>
              </a:rPr>
              <a:t>4. W1</a:t>
            </a:r>
            <a:r>
              <a:rPr lang="zh-CN" altLang="zh-CN" sz="2400" b="1" dirty="0" smtClean="0">
                <a:solidFill>
                  <a:srgbClr val="ED028C"/>
                </a:solidFill>
              </a:rPr>
              <a:t>：</a:t>
            </a:r>
            <a:r>
              <a:rPr lang="en-US" altLang="zh-CN" sz="2400" b="1" dirty="0" smtClean="0">
                <a:solidFill>
                  <a:srgbClr val="ED028C"/>
                </a:solidFill>
              </a:rPr>
              <a:t>Let’s play in the snow.</a:t>
            </a:r>
            <a:endParaRPr lang="zh-CN" altLang="zh-CN" sz="2400" dirty="0" smtClean="0">
              <a:solidFill>
                <a:srgbClr val="ED028C"/>
              </a:solidFill>
            </a:endParaRPr>
          </a:p>
          <a:p>
            <a:pPr eaLnBrk="1" hangingPunct="0">
              <a:lnSpc>
                <a:spcPct val="120000"/>
              </a:lnSpc>
              <a:tabLst>
                <a:tab pos="268288" algn="l"/>
                <a:tab pos="5645150" algn="l"/>
                <a:tab pos="9861550" algn="l"/>
              </a:tabLst>
            </a:pPr>
            <a:r>
              <a:rPr lang="en-US" altLang="zh-CN" sz="2400" b="1" dirty="0" smtClean="0">
                <a:solidFill>
                  <a:srgbClr val="ED028C"/>
                </a:solidFill>
              </a:rPr>
              <a:t>	 </a:t>
            </a:r>
            <a:r>
              <a:rPr lang="en-US" altLang="zh-CN" sz="2400" b="1" dirty="0" err="1" smtClean="0">
                <a:solidFill>
                  <a:srgbClr val="ED028C"/>
                </a:solidFill>
              </a:rPr>
              <a:t>W2</a:t>
            </a:r>
            <a:r>
              <a:rPr lang="zh-CN" altLang="zh-CN" sz="2400" b="1" dirty="0" smtClean="0">
                <a:solidFill>
                  <a:srgbClr val="ED028C"/>
                </a:solidFill>
              </a:rPr>
              <a:t>：</a:t>
            </a:r>
            <a:r>
              <a:rPr lang="en-US" altLang="zh-CN" sz="2400" b="1" dirty="0" smtClean="0">
                <a:solidFill>
                  <a:srgbClr val="ED028C"/>
                </a:solidFill>
              </a:rPr>
              <a:t>OK.</a:t>
            </a:r>
            <a:endParaRPr lang="zh-CN" altLang="zh-CN" sz="2400" dirty="0" smtClean="0">
              <a:solidFill>
                <a:srgbClr val="ED028C"/>
              </a:solidFill>
            </a:endParaRPr>
          </a:p>
          <a:p>
            <a:pPr eaLnBrk="1" hangingPunct="0">
              <a:lnSpc>
                <a:spcPct val="120000"/>
              </a:lnSpc>
              <a:tabLst>
                <a:tab pos="358775" algn="l"/>
                <a:tab pos="5645150" algn="l"/>
                <a:tab pos="9861550" algn="l"/>
              </a:tabLst>
            </a:pPr>
            <a:r>
              <a:rPr lang="en-US" altLang="zh-CN" sz="2400" b="1" dirty="0" smtClean="0">
                <a:solidFill>
                  <a:srgbClr val="ED028C"/>
                </a:solidFill>
              </a:rPr>
              <a:t>5. It’s a rainy day today.</a:t>
            </a:r>
            <a:endParaRPr lang="zh-CN" altLang="zh-CN" sz="2400" dirty="0">
              <a:solidFill>
                <a:srgbClr val="ED028C"/>
              </a:solidFill>
            </a:endParaRPr>
          </a:p>
        </p:txBody>
      </p:sp>
    </p:spTree>
    <p:extLst>
      <p:ext uri="{BB962C8B-B14F-4D97-AF65-F5344CB8AC3E}">
        <p14:creationId xmlns:p14="http://schemas.microsoft.com/office/powerpoint/2010/main" val="29319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909310"/>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十、</a:t>
            </a:r>
            <a:r>
              <a:rPr lang="en-US" altLang="zh-CN" smtClean="0">
                <a:solidFill>
                  <a:srgbClr val="000000"/>
                </a:solidFill>
                <a:ea typeface="黑体"/>
                <a:cs typeface="Times New Roman"/>
              </a:rPr>
              <a:t>                                 </a:t>
            </a:r>
            <a:r>
              <a:rPr lang="zh-CN" altLang="zh-CN" smtClean="0">
                <a:solidFill>
                  <a:srgbClr val="000000"/>
                </a:solidFill>
                <a:ea typeface="黑体"/>
                <a:cs typeface="Times New Roman"/>
              </a:rPr>
              <a:t>从</a:t>
            </a:r>
            <a:r>
              <a:rPr lang="zh-CN" altLang="zh-CN">
                <a:solidFill>
                  <a:srgbClr val="000000"/>
                </a:solidFill>
                <a:ea typeface="黑体"/>
                <a:cs typeface="Times New Roman"/>
              </a:rPr>
              <a:t>方框中选择合适的句子</a:t>
            </a:r>
            <a:r>
              <a:rPr lang="zh-CN" altLang="zh-CN">
                <a:solidFill>
                  <a:srgbClr val="000000"/>
                </a:solidFill>
                <a:cs typeface="Times New Roman"/>
              </a:rPr>
              <a:t>，</a:t>
            </a:r>
            <a:r>
              <a:rPr lang="zh-CN" altLang="zh-CN">
                <a:solidFill>
                  <a:srgbClr val="000000"/>
                </a:solidFill>
                <a:ea typeface="黑体"/>
                <a:cs typeface="Times New Roman"/>
              </a:rPr>
              <a:t>补全对话。</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b="1" smtClean="0">
              <a:solidFill>
                <a:srgbClr val="000000"/>
              </a:solidFill>
              <a:cs typeface="Times New Roman"/>
            </a:endParaRPr>
          </a:p>
          <a:p>
            <a:pPr hangingPunct="0">
              <a:spcAft>
                <a:spcPts val="0"/>
              </a:spcAft>
              <a:tabLst>
                <a:tab pos="1710690" algn="l"/>
                <a:tab pos="4231005" algn="l"/>
                <a:tab pos="6751320" algn="l"/>
              </a:tabLst>
            </a:pPr>
            <a:endParaRPr lang="en-US" altLang="zh-CN" b="1">
              <a:solidFill>
                <a:srgbClr val="000000"/>
              </a:solidFill>
              <a:cs typeface="Times New Roman"/>
            </a:endParaRPr>
          </a:p>
          <a:p>
            <a:pPr hangingPunct="0">
              <a:spcAft>
                <a:spcPts val="0"/>
              </a:spcAft>
              <a:tabLst>
                <a:tab pos="1710690" algn="l"/>
                <a:tab pos="4231005" algn="l"/>
                <a:tab pos="6751320" algn="l"/>
              </a:tabLst>
            </a:pPr>
            <a:endParaRPr lang="en-US" altLang="zh-CN" b="1" smtClean="0">
              <a:solidFill>
                <a:srgbClr val="000000"/>
              </a:solidFill>
              <a:cs typeface="Times New Roman"/>
            </a:endParaRPr>
          </a:p>
          <a:p>
            <a:pPr hangingPunct="0">
              <a:spcAft>
                <a:spcPts val="0"/>
              </a:spcAft>
              <a:tabLst>
                <a:tab pos="1710690" algn="l"/>
                <a:tab pos="4231005" algn="l"/>
                <a:tab pos="6751320" algn="l"/>
              </a:tabLst>
            </a:pPr>
            <a:endParaRPr lang="en-US" altLang="zh-CN" b="1">
              <a:solidFill>
                <a:srgbClr val="000000"/>
              </a:solidFill>
              <a:cs typeface="Times New Roman"/>
            </a:endParaRPr>
          </a:p>
          <a:p>
            <a:pPr hangingPunct="0">
              <a:spcAft>
                <a:spcPts val="0"/>
              </a:spcAft>
              <a:tabLst>
                <a:tab pos="1710690" algn="l"/>
                <a:tab pos="4231005" algn="l"/>
                <a:tab pos="6751320" algn="l"/>
              </a:tabLst>
            </a:pPr>
            <a:endParaRPr lang="en-US" altLang="zh-CN" b="1" smtClean="0">
              <a:solidFill>
                <a:srgbClr val="000000"/>
              </a:solidFill>
              <a:cs typeface="Times New Roman"/>
            </a:endParaRPr>
          </a:p>
          <a:p>
            <a:pPr hangingPunct="0">
              <a:spcAft>
                <a:spcPts val="0"/>
              </a:spcAft>
              <a:tabLst>
                <a:tab pos="1710690" algn="l"/>
                <a:tab pos="4231005" algn="l"/>
                <a:tab pos="6751320" algn="l"/>
              </a:tabLst>
            </a:pPr>
            <a:r>
              <a:rPr lang="en-US" altLang="zh-CN" b="1" smtClean="0">
                <a:solidFill>
                  <a:srgbClr val="000000"/>
                </a:solidFill>
                <a:cs typeface="Times New Roman"/>
              </a:rPr>
              <a:t>Betty</a:t>
            </a:r>
            <a:r>
              <a:rPr lang="zh-CN" altLang="zh-CN">
                <a:solidFill>
                  <a:srgbClr val="000000"/>
                </a:solidFill>
                <a:cs typeface="Times New Roman"/>
              </a:rPr>
              <a:t>：</a:t>
            </a:r>
            <a:r>
              <a:rPr lang="en-US" altLang="zh-CN">
                <a:solidFill>
                  <a:srgbClr val="000000"/>
                </a:solidFill>
                <a:cs typeface="Times New Roman"/>
              </a:rPr>
              <a:t>Jessie,come here</a:t>
            </a:r>
            <a:r>
              <a:rPr lang="zh-CN" altLang="zh-CN">
                <a:solidFill>
                  <a:srgbClr val="000000"/>
                </a:solidFill>
                <a:cs typeface="Times New Roman"/>
              </a:rPr>
              <a:t>！</a:t>
            </a:r>
            <a:r>
              <a:rPr lang="en-US" altLang="zh-CN">
                <a:solidFill>
                  <a:srgbClr val="000000"/>
                </a:solidFill>
                <a:cs typeface="Times New Roman"/>
              </a:rPr>
              <a:t>Let’s meet the panda He Hua</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Jessie</a:t>
            </a:r>
            <a:r>
              <a:rPr lang="zh-CN" altLang="zh-CN">
                <a:solidFill>
                  <a:srgbClr val="000000"/>
                </a:solidFill>
                <a:cs typeface="Times New Roman"/>
              </a:rPr>
              <a:t>：</a:t>
            </a:r>
            <a:r>
              <a:rPr lang="en-US" altLang="zh-CN">
                <a:solidFill>
                  <a:srgbClr val="000000"/>
                </a:solidFill>
                <a:cs typeface="Times New Roman"/>
              </a:rPr>
              <a:t>I’m coming</a:t>
            </a:r>
            <a:r>
              <a:rPr lang="en-US" altLang="zh-CN">
                <a:solidFill>
                  <a:srgbClr val="000000"/>
                </a:solidFill>
                <a:latin typeface="宋体"/>
                <a:cs typeface="Times New Roman"/>
              </a:rPr>
              <a:t>.</a:t>
            </a:r>
            <a:r>
              <a:rPr lang="en-US" altLang="zh-CN">
                <a:solidFill>
                  <a:srgbClr val="000000"/>
                </a:solidFill>
                <a:cs typeface="Times New Roman"/>
              </a:rPr>
              <a:t>Where is He Hua</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Betty</a:t>
            </a:r>
            <a:r>
              <a:rPr lang="zh-CN" altLang="zh-CN">
                <a:solidFill>
                  <a:srgbClr val="000000"/>
                </a:solidFill>
                <a:cs typeface="Times New Roman"/>
              </a:rPr>
              <a:t>：</a:t>
            </a:r>
            <a:r>
              <a:rPr lang="en-US" altLang="zh-CN">
                <a:solidFill>
                  <a:srgbClr val="000000"/>
                </a:solidFill>
                <a:cs typeface="Times New Roman"/>
              </a:rPr>
              <a:t>1</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It’s cool there</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pic>
        <p:nvPicPr>
          <p:cNvPr id="3" name="图片 2"/>
          <p:cNvPicPr/>
          <p:nvPr/>
        </p:nvPicPr>
        <p:blipFill>
          <a:blip r:embed="rId2"/>
          <a:stretch>
            <a:fillRect/>
          </a:stretch>
        </p:blipFill>
        <p:spPr>
          <a:xfrm>
            <a:off x="1054646" y="826164"/>
            <a:ext cx="2981325" cy="442595"/>
          </a:xfrm>
          <a:prstGeom prst="rect">
            <a:avLst/>
          </a:prstGeom>
        </p:spPr>
      </p:pic>
      <p:sp>
        <p:nvSpPr>
          <p:cNvPr id="5" name="矩形 4"/>
          <p:cNvSpPr/>
          <p:nvPr/>
        </p:nvSpPr>
        <p:spPr>
          <a:xfrm>
            <a:off x="2350790" y="1329149"/>
            <a:ext cx="6092825" cy="3323987"/>
          </a:xfrm>
          <a:prstGeom prst="rect">
            <a:avLst/>
          </a:prstGeom>
          <a:ln w="19050">
            <a:solidFill>
              <a:schemeClr val="tx1"/>
            </a:solidFill>
          </a:ln>
        </p:spPr>
        <p:txBody>
          <a:bodyPr>
            <a:spAutoFit/>
          </a:bodyPr>
          <a:lstStyle/>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A</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Which season do they like best</a:t>
            </a:r>
            <a:r>
              <a:rPr lang="zh-CN" altLang="zh-CN" b="0">
                <a:solidFill>
                  <a:srgbClr val="000000"/>
                </a:solidFill>
                <a:latin typeface="Times New Roman"/>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B</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She is so lovely</a:t>
            </a:r>
            <a:r>
              <a:rPr lang="en-US" altLang="zh-CN" b="0">
                <a:solidFill>
                  <a:srgbClr val="000000"/>
                </a:solidFill>
                <a:latin typeface="宋体"/>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C</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No</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She is sleeping now</a:t>
            </a:r>
            <a:r>
              <a:rPr lang="en-US" altLang="zh-CN" b="0">
                <a:solidFill>
                  <a:srgbClr val="000000"/>
                </a:solidFill>
                <a:latin typeface="宋体"/>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D</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Summer is too hot for them</a:t>
            </a:r>
            <a:r>
              <a:rPr lang="en-US" altLang="zh-CN" b="0">
                <a:solidFill>
                  <a:srgbClr val="000000"/>
                </a:solidFill>
                <a:latin typeface="宋体"/>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E</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She’s in her room</a:t>
            </a:r>
            <a:r>
              <a:rPr lang="en-US" altLang="zh-CN" b="0">
                <a:solidFill>
                  <a:srgbClr val="000000"/>
                </a:solidFill>
                <a:latin typeface="宋体"/>
                <a:ea typeface="宋体"/>
                <a:cs typeface="Times New Roman"/>
              </a:rPr>
              <a:t>.</a:t>
            </a:r>
            <a:endParaRPr lang="zh-CN" altLang="zh-CN" sz="1400" b="0">
              <a:solidFill>
                <a:srgbClr val="000000"/>
              </a:solidFill>
              <a:effectLst/>
              <a:latin typeface="Times New Roman"/>
              <a:ea typeface="宋体"/>
              <a:cs typeface="Times New Roman"/>
            </a:endParaRPr>
          </a:p>
        </p:txBody>
      </p:sp>
      <p:sp>
        <p:nvSpPr>
          <p:cNvPr id="4" name="矩形 3"/>
          <p:cNvSpPr/>
          <p:nvPr/>
        </p:nvSpPr>
        <p:spPr>
          <a:xfrm>
            <a:off x="2134766" y="5841412"/>
            <a:ext cx="423514" cy="523220"/>
          </a:xfrm>
          <a:prstGeom prst="rect">
            <a:avLst/>
          </a:prstGeom>
        </p:spPr>
        <p:txBody>
          <a:bodyPr wrap="none">
            <a:spAutoFit/>
          </a:bodyPr>
          <a:lstStyle/>
          <a:p>
            <a:r>
              <a:rPr lang="en-US" altLang="zh-CN"/>
              <a:t>E</a:t>
            </a:r>
            <a:endParaRPr lang="zh-CN" altLang="en-US"/>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717702"/>
          </a:xfrm>
        </p:spPr>
        <p:txBody>
          <a:bodyPr/>
          <a:lstStyle/>
          <a:p>
            <a:pPr hangingPunct="0">
              <a:lnSpc>
                <a:spcPct val="130000"/>
              </a:lnSpc>
              <a:spcAft>
                <a:spcPts val="0"/>
              </a:spcAft>
              <a:tabLst>
                <a:tab pos="1710690" algn="l"/>
                <a:tab pos="4231005" algn="l"/>
                <a:tab pos="6751320" algn="l"/>
              </a:tabLst>
            </a:pPr>
            <a:r>
              <a:rPr lang="en-US" altLang="zh-CN" sz="2600" b="1" dirty="0" smtClean="0">
                <a:solidFill>
                  <a:srgbClr val="000000"/>
                </a:solidFill>
                <a:cs typeface="Times New Roman"/>
              </a:rPr>
              <a:t> </a:t>
            </a:r>
            <a:r>
              <a:rPr lang="en-US" altLang="zh-CN" sz="2600" b="1" dirty="0">
                <a:solidFill>
                  <a:srgbClr val="000000"/>
                </a:solidFill>
                <a:cs typeface="Times New Roman"/>
              </a:rPr>
              <a:t>Jessie</a:t>
            </a:r>
            <a:r>
              <a:rPr lang="zh-CN" altLang="zh-CN" sz="2600" dirty="0">
                <a:solidFill>
                  <a:srgbClr val="000000"/>
                </a:solidFill>
                <a:cs typeface="Times New Roman"/>
              </a:rPr>
              <a:t>：</a:t>
            </a:r>
            <a:r>
              <a:rPr lang="en-US" altLang="zh-CN" sz="2600" dirty="0">
                <a:solidFill>
                  <a:srgbClr val="000000"/>
                </a:solidFill>
                <a:cs typeface="Times New Roman"/>
              </a:rPr>
              <a:t>What is she doing now</a:t>
            </a:r>
            <a:r>
              <a:rPr lang="zh-CN" altLang="zh-CN" sz="2600" dirty="0">
                <a:solidFill>
                  <a:srgbClr val="000000"/>
                </a:solidFill>
                <a:cs typeface="Times New Roman"/>
              </a:rPr>
              <a:t>？</a:t>
            </a:r>
            <a:r>
              <a:rPr lang="en-US" altLang="zh-CN" sz="2600" dirty="0">
                <a:solidFill>
                  <a:srgbClr val="000000"/>
                </a:solidFill>
                <a:cs typeface="Times New Roman"/>
              </a:rPr>
              <a:t> Is she eating bamboo</a:t>
            </a:r>
            <a:r>
              <a:rPr lang="zh-CN" altLang="zh-CN" sz="2600" dirty="0">
                <a:solidFill>
                  <a:srgbClr val="000000"/>
                </a:solidFill>
                <a:cs typeface="Times New Roman"/>
              </a:rPr>
              <a:t>？</a:t>
            </a:r>
          </a:p>
          <a:p>
            <a:pPr hangingPunct="0">
              <a:lnSpc>
                <a:spcPct val="130000"/>
              </a:lnSpc>
              <a:spcAft>
                <a:spcPts val="0"/>
              </a:spcAft>
              <a:tabLst>
                <a:tab pos="1710690" algn="l"/>
                <a:tab pos="4231005" algn="l"/>
                <a:tab pos="6751320" algn="l"/>
              </a:tabLst>
            </a:pPr>
            <a:r>
              <a:rPr lang="en-US" altLang="zh-CN" sz="2600" b="1" dirty="0">
                <a:solidFill>
                  <a:srgbClr val="000000"/>
                </a:solidFill>
                <a:cs typeface="Times New Roman"/>
              </a:rPr>
              <a:t>Betty</a:t>
            </a:r>
            <a:r>
              <a:rPr lang="zh-CN" altLang="zh-CN" sz="2600" dirty="0">
                <a:solidFill>
                  <a:srgbClr val="000000"/>
                </a:solidFill>
                <a:cs typeface="Times New Roman"/>
              </a:rPr>
              <a:t>：</a:t>
            </a:r>
            <a:r>
              <a:rPr lang="en-US" altLang="zh-CN" sz="2600" dirty="0">
                <a:solidFill>
                  <a:srgbClr val="000000"/>
                </a:solidFill>
                <a:cs typeface="Times New Roman"/>
              </a:rPr>
              <a:t>2</a:t>
            </a:r>
            <a:r>
              <a:rPr lang="en-US" altLang="zh-CN" sz="2600" dirty="0">
                <a:solidFill>
                  <a:srgbClr val="000000"/>
                </a:solidFill>
                <a:latin typeface="宋体"/>
                <a:cs typeface="Times New Roman"/>
              </a:rPr>
              <a:t>.</a:t>
            </a:r>
            <a:r>
              <a:rPr lang="zh-CN" altLang="zh-CN" sz="2600" u="sng" dirty="0">
                <a:solidFill>
                  <a:srgbClr val="000000"/>
                </a:solidFill>
                <a:uFill>
                  <a:solidFill>
                    <a:srgbClr val="000000"/>
                  </a:solidFill>
                </a:uFill>
                <a:cs typeface="Times New Roman"/>
              </a:rPr>
              <a:t>　　</a:t>
            </a:r>
            <a:r>
              <a:rPr lang="en-US" altLang="zh-CN" sz="2600" u="sng" dirty="0" smtClean="0">
                <a:solidFill>
                  <a:schemeClr val="bg1"/>
                </a:solidFill>
                <a:uFill>
                  <a:solidFill>
                    <a:srgbClr val="000000"/>
                  </a:solidFill>
                </a:uFill>
                <a:cs typeface="Times New Roman"/>
              </a:rPr>
              <a:t>.</a:t>
            </a:r>
            <a:endParaRPr lang="zh-CN" altLang="zh-CN" sz="2600" dirty="0">
              <a:solidFill>
                <a:schemeClr val="bg1"/>
              </a:solidFill>
              <a:cs typeface="Times New Roman"/>
            </a:endParaRPr>
          </a:p>
          <a:p>
            <a:pPr hangingPunct="0">
              <a:lnSpc>
                <a:spcPct val="130000"/>
              </a:lnSpc>
              <a:spcAft>
                <a:spcPts val="0"/>
              </a:spcAft>
              <a:tabLst>
                <a:tab pos="1710690" algn="l"/>
                <a:tab pos="4231005" algn="l"/>
                <a:tab pos="6751320" algn="l"/>
              </a:tabLst>
            </a:pPr>
            <a:r>
              <a:rPr lang="en-US" altLang="zh-CN" sz="2600" b="1" dirty="0">
                <a:solidFill>
                  <a:srgbClr val="000000"/>
                </a:solidFill>
                <a:cs typeface="Times New Roman"/>
              </a:rPr>
              <a:t>Jessie</a:t>
            </a:r>
            <a:r>
              <a:rPr lang="zh-CN" altLang="zh-CN" sz="2600" dirty="0">
                <a:solidFill>
                  <a:srgbClr val="000000"/>
                </a:solidFill>
                <a:cs typeface="Times New Roman"/>
              </a:rPr>
              <a:t>：</a:t>
            </a:r>
            <a:r>
              <a:rPr lang="en-US" altLang="zh-CN" sz="2600" dirty="0" err="1">
                <a:solidFill>
                  <a:srgbClr val="000000"/>
                </a:solidFill>
                <a:cs typeface="Times New Roman"/>
              </a:rPr>
              <a:t>Oh,I</a:t>
            </a:r>
            <a:r>
              <a:rPr lang="en-US" altLang="zh-CN" sz="2600" dirty="0">
                <a:solidFill>
                  <a:srgbClr val="000000"/>
                </a:solidFill>
                <a:cs typeface="Times New Roman"/>
              </a:rPr>
              <a:t> see her</a:t>
            </a:r>
            <a:r>
              <a:rPr lang="en-US" altLang="zh-CN" sz="2600" dirty="0">
                <a:solidFill>
                  <a:srgbClr val="000000"/>
                </a:solidFill>
                <a:latin typeface="宋体"/>
                <a:cs typeface="Times New Roman"/>
              </a:rPr>
              <a:t>.</a:t>
            </a:r>
            <a:r>
              <a:rPr lang="en-US" altLang="zh-CN" sz="2600" dirty="0">
                <a:solidFill>
                  <a:srgbClr val="000000"/>
                </a:solidFill>
                <a:cs typeface="Times New Roman"/>
              </a:rPr>
              <a:t>3</a:t>
            </a:r>
            <a:r>
              <a:rPr lang="en-US" altLang="zh-CN" sz="2600" dirty="0">
                <a:solidFill>
                  <a:srgbClr val="000000"/>
                </a:solidFill>
                <a:latin typeface="宋体"/>
                <a:cs typeface="Times New Roman"/>
              </a:rPr>
              <a:t>.</a:t>
            </a:r>
            <a:r>
              <a:rPr lang="zh-CN" altLang="zh-CN" sz="2600" u="sng" dirty="0">
                <a:solidFill>
                  <a:srgbClr val="000000"/>
                </a:solidFill>
                <a:uFill>
                  <a:solidFill>
                    <a:srgbClr val="000000"/>
                  </a:solidFill>
                </a:uFill>
                <a:cs typeface="Times New Roman"/>
              </a:rPr>
              <a:t>　　</a:t>
            </a:r>
            <a:r>
              <a:rPr lang="en-US" altLang="zh-CN" sz="2600" u="sng" dirty="0" smtClean="0">
                <a:solidFill>
                  <a:schemeClr val="bg1"/>
                </a:solidFill>
                <a:uFill>
                  <a:solidFill>
                    <a:srgbClr val="000000"/>
                  </a:solidFill>
                </a:uFill>
                <a:cs typeface="Times New Roman"/>
              </a:rPr>
              <a:t>.</a:t>
            </a:r>
            <a:endParaRPr lang="zh-CN" altLang="zh-CN" sz="2600" dirty="0">
              <a:solidFill>
                <a:schemeClr val="bg1"/>
              </a:solidFill>
              <a:cs typeface="Times New Roman"/>
            </a:endParaRPr>
          </a:p>
          <a:p>
            <a:pPr hangingPunct="0">
              <a:lnSpc>
                <a:spcPct val="130000"/>
              </a:lnSpc>
              <a:spcAft>
                <a:spcPts val="0"/>
              </a:spcAft>
              <a:tabLst>
                <a:tab pos="1710690" algn="l"/>
                <a:tab pos="4231005" algn="l"/>
                <a:tab pos="6751320" algn="l"/>
              </a:tabLst>
            </a:pPr>
            <a:r>
              <a:rPr lang="en-US" altLang="zh-CN" sz="2600" b="1" dirty="0">
                <a:solidFill>
                  <a:srgbClr val="000000"/>
                </a:solidFill>
                <a:cs typeface="Times New Roman"/>
              </a:rPr>
              <a:t>Betty</a:t>
            </a:r>
            <a:r>
              <a:rPr lang="zh-CN" altLang="zh-CN" sz="2600" dirty="0">
                <a:solidFill>
                  <a:srgbClr val="000000"/>
                </a:solidFill>
                <a:cs typeface="Times New Roman"/>
              </a:rPr>
              <a:t>：</a:t>
            </a:r>
            <a:r>
              <a:rPr lang="en-US" altLang="zh-CN" sz="2600" dirty="0">
                <a:solidFill>
                  <a:srgbClr val="000000"/>
                </a:solidFill>
                <a:cs typeface="Times New Roman"/>
              </a:rPr>
              <a:t>Pandas don’t like summer</a:t>
            </a:r>
            <a:r>
              <a:rPr lang="en-US" altLang="zh-CN" sz="2600" dirty="0">
                <a:solidFill>
                  <a:srgbClr val="000000"/>
                </a:solidFill>
                <a:latin typeface="宋体"/>
                <a:cs typeface="Times New Roman"/>
              </a:rPr>
              <a:t>.</a:t>
            </a:r>
            <a:endParaRPr lang="zh-CN" altLang="zh-CN" sz="2600" dirty="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sz="2600" b="1" dirty="0">
                <a:solidFill>
                  <a:srgbClr val="000000"/>
                </a:solidFill>
                <a:cs typeface="Times New Roman"/>
              </a:rPr>
              <a:t>Jessie</a:t>
            </a:r>
            <a:r>
              <a:rPr lang="zh-CN" altLang="zh-CN" sz="2600" dirty="0">
                <a:solidFill>
                  <a:srgbClr val="000000"/>
                </a:solidFill>
                <a:cs typeface="Times New Roman"/>
              </a:rPr>
              <a:t>：</a:t>
            </a:r>
            <a:r>
              <a:rPr lang="en-US" altLang="zh-CN" sz="2600" dirty="0">
                <a:solidFill>
                  <a:srgbClr val="000000"/>
                </a:solidFill>
                <a:cs typeface="Times New Roman"/>
              </a:rPr>
              <a:t>Why</a:t>
            </a:r>
            <a:r>
              <a:rPr lang="zh-CN" altLang="zh-CN" sz="2600" dirty="0" smtClean="0">
                <a:solidFill>
                  <a:srgbClr val="000000"/>
                </a:solidFill>
                <a:cs typeface="Times New Roman"/>
              </a:rPr>
              <a:t>？</a:t>
            </a:r>
            <a:endParaRPr lang="zh-CN" altLang="zh-CN" sz="2600" dirty="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sz="2600" b="1" dirty="0">
                <a:solidFill>
                  <a:srgbClr val="000000"/>
                </a:solidFill>
                <a:cs typeface="Times New Roman"/>
              </a:rPr>
              <a:t>Betty</a:t>
            </a:r>
            <a:r>
              <a:rPr lang="zh-CN" altLang="zh-CN" sz="2600" dirty="0">
                <a:solidFill>
                  <a:srgbClr val="000000"/>
                </a:solidFill>
                <a:cs typeface="Times New Roman"/>
              </a:rPr>
              <a:t>：</a:t>
            </a:r>
            <a:r>
              <a:rPr lang="en-US" altLang="zh-CN" sz="2600" dirty="0">
                <a:solidFill>
                  <a:srgbClr val="000000"/>
                </a:solidFill>
                <a:cs typeface="Times New Roman"/>
              </a:rPr>
              <a:t>Because they have thick fur</a:t>
            </a:r>
            <a:r>
              <a:rPr lang="en-US" altLang="zh-CN" sz="2600" dirty="0">
                <a:solidFill>
                  <a:srgbClr val="000000"/>
                </a:solidFill>
                <a:latin typeface="宋体"/>
                <a:cs typeface="Times New Roman"/>
              </a:rPr>
              <a:t>.</a:t>
            </a:r>
            <a:r>
              <a:rPr lang="en-US" altLang="zh-CN" sz="2600" dirty="0">
                <a:solidFill>
                  <a:srgbClr val="000000"/>
                </a:solidFill>
                <a:cs typeface="Times New Roman"/>
              </a:rPr>
              <a:t>4</a:t>
            </a:r>
            <a:r>
              <a:rPr lang="en-US" altLang="zh-CN" sz="2600" dirty="0">
                <a:solidFill>
                  <a:srgbClr val="000000"/>
                </a:solidFill>
                <a:latin typeface="宋体"/>
                <a:cs typeface="Times New Roman"/>
              </a:rPr>
              <a:t>.</a:t>
            </a:r>
            <a:r>
              <a:rPr lang="zh-CN" altLang="zh-CN" sz="2600" u="sng" dirty="0">
                <a:solidFill>
                  <a:srgbClr val="000000"/>
                </a:solidFill>
                <a:uFill>
                  <a:solidFill>
                    <a:srgbClr val="000000"/>
                  </a:solidFill>
                </a:uFill>
                <a:cs typeface="Times New Roman"/>
              </a:rPr>
              <a:t>　　</a:t>
            </a:r>
            <a:r>
              <a:rPr lang="en-US" altLang="zh-CN" sz="2600" u="sng" dirty="0" smtClean="0">
                <a:solidFill>
                  <a:schemeClr val="bg1"/>
                </a:solidFill>
                <a:uFill>
                  <a:solidFill>
                    <a:srgbClr val="000000"/>
                  </a:solidFill>
                </a:uFill>
                <a:cs typeface="Times New Roman"/>
              </a:rPr>
              <a:t>.</a:t>
            </a:r>
            <a:endParaRPr lang="zh-CN" altLang="zh-CN" sz="2600" dirty="0">
              <a:solidFill>
                <a:schemeClr val="bg1"/>
              </a:solidFill>
              <a:cs typeface="Times New Roman"/>
            </a:endParaRPr>
          </a:p>
          <a:p>
            <a:pPr hangingPunct="0">
              <a:lnSpc>
                <a:spcPct val="130000"/>
              </a:lnSpc>
              <a:spcAft>
                <a:spcPts val="0"/>
              </a:spcAft>
              <a:tabLst>
                <a:tab pos="1710690" algn="l"/>
                <a:tab pos="4231005" algn="l"/>
                <a:tab pos="6751320" algn="l"/>
              </a:tabLst>
            </a:pPr>
            <a:r>
              <a:rPr lang="en-US" altLang="zh-CN" sz="2600" b="1" dirty="0">
                <a:solidFill>
                  <a:srgbClr val="000000"/>
                </a:solidFill>
                <a:cs typeface="Times New Roman"/>
              </a:rPr>
              <a:t>Jessie</a:t>
            </a:r>
            <a:r>
              <a:rPr lang="zh-CN" altLang="zh-CN" sz="2600" dirty="0">
                <a:solidFill>
                  <a:srgbClr val="000000"/>
                </a:solidFill>
                <a:cs typeface="Times New Roman"/>
              </a:rPr>
              <a:t>：</a:t>
            </a:r>
            <a:r>
              <a:rPr lang="en-US" altLang="zh-CN" sz="2600" dirty="0">
                <a:solidFill>
                  <a:srgbClr val="000000"/>
                </a:solidFill>
                <a:cs typeface="Times New Roman"/>
              </a:rPr>
              <a:t>5</a:t>
            </a:r>
            <a:r>
              <a:rPr lang="en-US" altLang="zh-CN" sz="2600" dirty="0">
                <a:solidFill>
                  <a:srgbClr val="000000"/>
                </a:solidFill>
                <a:latin typeface="宋体"/>
                <a:cs typeface="Times New Roman"/>
              </a:rPr>
              <a:t>.</a:t>
            </a:r>
            <a:r>
              <a:rPr lang="zh-CN" altLang="zh-CN" sz="2600" u="sng" dirty="0">
                <a:solidFill>
                  <a:srgbClr val="000000"/>
                </a:solidFill>
                <a:uFill>
                  <a:solidFill>
                    <a:srgbClr val="000000"/>
                  </a:solidFill>
                </a:uFill>
                <a:cs typeface="Times New Roman"/>
              </a:rPr>
              <a:t>　　</a:t>
            </a:r>
            <a:r>
              <a:rPr lang="en-US" altLang="zh-CN" sz="2600" u="sng" dirty="0" smtClean="0">
                <a:solidFill>
                  <a:schemeClr val="bg1"/>
                </a:solidFill>
                <a:uFill>
                  <a:solidFill>
                    <a:srgbClr val="000000"/>
                  </a:solidFill>
                </a:uFill>
                <a:cs typeface="Times New Roman"/>
              </a:rPr>
              <a:t>.</a:t>
            </a:r>
            <a:endParaRPr lang="zh-CN" altLang="zh-CN" sz="2600" dirty="0">
              <a:solidFill>
                <a:schemeClr val="bg1"/>
              </a:solidFill>
              <a:cs typeface="Times New Roman"/>
            </a:endParaRPr>
          </a:p>
          <a:p>
            <a:pPr hangingPunct="0">
              <a:lnSpc>
                <a:spcPct val="130000"/>
              </a:lnSpc>
              <a:spcAft>
                <a:spcPts val="0"/>
              </a:spcAft>
              <a:tabLst>
                <a:tab pos="1710690" algn="l"/>
                <a:tab pos="4231005" algn="l"/>
                <a:tab pos="6751320" algn="l"/>
              </a:tabLst>
            </a:pPr>
            <a:r>
              <a:rPr lang="en-US" altLang="zh-CN" sz="2600" b="1" dirty="0">
                <a:solidFill>
                  <a:srgbClr val="000000"/>
                </a:solidFill>
                <a:cs typeface="Times New Roman"/>
              </a:rPr>
              <a:t>Betty</a:t>
            </a:r>
            <a:r>
              <a:rPr lang="zh-CN" altLang="zh-CN" sz="2600" dirty="0">
                <a:solidFill>
                  <a:srgbClr val="000000"/>
                </a:solidFill>
                <a:cs typeface="Times New Roman"/>
              </a:rPr>
              <a:t>：</a:t>
            </a:r>
            <a:r>
              <a:rPr lang="en-US" altLang="zh-CN" sz="2600" dirty="0">
                <a:solidFill>
                  <a:srgbClr val="000000"/>
                </a:solidFill>
                <a:cs typeface="Times New Roman"/>
              </a:rPr>
              <a:t>They like winter </a:t>
            </a:r>
            <a:r>
              <a:rPr lang="en-US" altLang="zh-CN" sz="2600" dirty="0" err="1">
                <a:solidFill>
                  <a:srgbClr val="000000"/>
                </a:solidFill>
                <a:cs typeface="Times New Roman"/>
              </a:rPr>
              <a:t>best,and</a:t>
            </a:r>
            <a:r>
              <a:rPr lang="en-US" altLang="zh-CN" sz="2600" dirty="0">
                <a:solidFill>
                  <a:srgbClr val="000000"/>
                </a:solidFill>
                <a:cs typeface="Times New Roman"/>
              </a:rPr>
              <a:t> they also have fresh bamboo to eat in winter</a:t>
            </a:r>
            <a:r>
              <a:rPr lang="en-US" altLang="zh-CN" sz="2600" dirty="0">
                <a:solidFill>
                  <a:srgbClr val="000000"/>
                </a:solidFill>
                <a:latin typeface="宋体"/>
                <a:cs typeface="Times New Roman"/>
              </a:rPr>
              <a:t>.</a:t>
            </a:r>
            <a:endParaRPr lang="zh-CN" altLang="zh-CN" sz="2600" dirty="0">
              <a:solidFill>
                <a:srgbClr val="000000"/>
              </a:solidFill>
              <a:cs typeface="Times New Roman"/>
            </a:endParaRPr>
          </a:p>
          <a:p>
            <a:pPr hangingPunct="0">
              <a:lnSpc>
                <a:spcPct val="130000"/>
              </a:lnSpc>
              <a:spcAft>
                <a:spcPts val="0"/>
              </a:spcAft>
              <a:tabLst>
                <a:tab pos="1710690" algn="l"/>
                <a:tab pos="4231005" algn="l"/>
                <a:tab pos="6751320" algn="l"/>
              </a:tabLst>
            </a:pPr>
            <a:r>
              <a:rPr lang="en-US" altLang="zh-CN" sz="2600" b="1" dirty="0">
                <a:solidFill>
                  <a:srgbClr val="000000"/>
                </a:solidFill>
                <a:cs typeface="Times New Roman"/>
              </a:rPr>
              <a:t>Jessie</a:t>
            </a:r>
            <a:r>
              <a:rPr lang="zh-CN" altLang="zh-CN" sz="2600" dirty="0">
                <a:solidFill>
                  <a:srgbClr val="000000"/>
                </a:solidFill>
                <a:cs typeface="Times New Roman"/>
              </a:rPr>
              <a:t>：</a:t>
            </a:r>
            <a:r>
              <a:rPr lang="en-US" altLang="zh-CN" sz="2600" dirty="0">
                <a:solidFill>
                  <a:srgbClr val="000000"/>
                </a:solidFill>
                <a:cs typeface="Times New Roman"/>
              </a:rPr>
              <a:t>Wow</a:t>
            </a:r>
            <a:r>
              <a:rPr lang="zh-CN" altLang="zh-CN" sz="2600" dirty="0">
                <a:solidFill>
                  <a:srgbClr val="000000"/>
                </a:solidFill>
                <a:cs typeface="Times New Roman"/>
              </a:rPr>
              <a:t>！</a:t>
            </a:r>
            <a:r>
              <a:rPr lang="en-US" altLang="zh-CN" sz="2600" dirty="0">
                <a:solidFill>
                  <a:srgbClr val="000000"/>
                </a:solidFill>
                <a:cs typeface="Times New Roman"/>
              </a:rPr>
              <a:t>You know a lot</a:t>
            </a:r>
            <a:r>
              <a:rPr lang="zh-CN" altLang="zh-CN" sz="2600" dirty="0" smtClean="0">
                <a:solidFill>
                  <a:srgbClr val="000000"/>
                </a:solidFill>
                <a:cs typeface="Times New Roman"/>
              </a:rPr>
              <a:t>！</a:t>
            </a:r>
            <a:endParaRPr lang="zh-CN" altLang="zh-CN" sz="2600" dirty="0">
              <a:solidFill>
                <a:srgbClr val="000000"/>
              </a:solidFill>
              <a:cs typeface="Times New Roman"/>
            </a:endParaRPr>
          </a:p>
        </p:txBody>
      </p:sp>
      <p:sp>
        <p:nvSpPr>
          <p:cNvPr id="3" name="矩形 2"/>
          <p:cNvSpPr/>
          <p:nvPr/>
        </p:nvSpPr>
        <p:spPr>
          <a:xfrm>
            <a:off x="1990750" y="1277725"/>
            <a:ext cx="425116" cy="492443"/>
          </a:xfrm>
          <a:prstGeom prst="rect">
            <a:avLst/>
          </a:prstGeom>
        </p:spPr>
        <p:txBody>
          <a:bodyPr wrap="none">
            <a:spAutoFit/>
          </a:bodyPr>
          <a:lstStyle/>
          <a:p>
            <a:r>
              <a:rPr lang="en-US" altLang="zh-CN" sz="2600"/>
              <a:t>C</a:t>
            </a:r>
            <a:endParaRPr lang="zh-CN" altLang="en-US" sz="2600"/>
          </a:p>
        </p:txBody>
      </p:sp>
      <p:sp>
        <p:nvSpPr>
          <p:cNvPr id="4" name="矩形 3"/>
          <p:cNvSpPr/>
          <p:nvPr/>
        </p:nvSpPr>
        <p:spPr>
          <a:xfrm>
            <a:off x="3862958" y="1790746"/>
            <a:ext cx="407484" cy="492443"/>
          </a:xfrm>
          <a:prstGeom prst="rect">
            <a:avLst/>
          </a:prstGeom>
        </p:spPr>
        <p:txBody>
          <a:bodyPr wrap="none">
            <a:spAutoFit/>
          </a:bodyPr>
          <a:lstStyle/>
          <a:p>
            <a:r>
              <a:rPr lang="en-US" altLang="zh-CN" sz="2600"/>
              <a:t>B</a:t>
            </a:r>
            <a:endParaRPr lang="zh-CN" altLang="en-US" sz="2600"/>
          </a:p>
        </p:txBody>
      </p:sp>
      <p:sp>
        <p:nvSpPr>
          <p:cNvPr id="5" name="矩形 4"/>
          <p:cNvSpPr/>
          <p:nvPr/>
        </p:nvSpPr>
        <p:spPr>
          <a:xfrm>
            <a:off x="5825104" y="3323492"/>
            <a:ext cx="425116" cy="492443"/>
          </a:xfrm>
          <a:prstGeom prst="rect">
            <a:avLst/>
          </a:prstGeom>
        </p:spPr>
        <p:txBody>
          <a:bodyPr wrap="none">
            <a:spAutoFit/>
          </a:bodyPr>
          <a:lstStyle/>
          <a:p>
            <a:r>
              <a:rPr lang="en-US" altLang="zh-CN" sz="2600"/>
              <a:t>D</a:t>
            </a:r>
            <a:endParaRPr lang="zh-CN" altLang="en-US" sz="2600"/>
          </a:p>
        </p:txBody>
      </p:sp>
      <p:sp>
        <p:nvSpPr>
          <p:cNvPr id="6" name="矩形 5"/>
          <p:cNvSpPr/>
          <p:nvPr/>
        </p:nvSpPr>
        <p:spPr>
          <a:xfrm>
            <a:off x="2052419" y="3861048"/>
            <a:ext cx="425116" cy="492443"/>
          </a:xfrm>
          <a:prstGeom prst="rect">
            <a:avLst/>
          </a:prstGeom>
        </p:spPr>
        <p:txBody>
          <a:bodyPr wrap="none">
            <a:spAutoFit/>
          </a:bodyPr>
          <a:lstStyle/>
          <a:p>
            <a:r>
              <a:rPr lang="en-US" altLang="zh-CN" sz="2600"/>
              <a:t>A</a:t>
            </a:r>
            <a:endParaRPr lang="zh-CN" altLang="en-US" sz="2600"/>
          </a:p>
        </p:txBody>
      </p:sp>
      <p:sp>
        <p:nvSpPr>
          <p:cNvPr id="7" name="矩形 6"/>
          <p:cNvSpPr/>
          <p:nvPr/>
        </p:nvSpPr>
        <p:spPr>
          <a:xfrm>
            <a:off x="6599262" y="1329149"/>
            <a:ext cx="5115207" cy="3093154"/>
          </a:xfrm>
          <a:prstGeom prst="rect">
            <a:avLst/>
          </a:prstGeom>
          <a:ln w="19050">
            <a:solidFill>
              <a:schemeClr val="tx1"/>
            </a:solidFill>
          </a:ln>
        </p:spPr>
        <p:txBody>
          <a:bodyPr wrap="square">
            <a:spAutoFit/>
          </a:bodyPr>
          <a:lstStyle/>
          <a:p>
            <a:pPr algn="just">
              <a:lnSpc>
                <a:spcPct val="150000"/>
              </a:lnSpc>
              <a:spcAft>
                <a:spcPts val="0"/>
              </a:spcAft>
              <a:tabLst>
                <a:tab pos="1710690" algn="l"/>
                <a:tab pos="4231005" algn="l"/>
                <a:tab pos="6751320" algn="l"/>
              </a:tabLst>
            </a:pPr>
            <a:r>
              <a:rPr lang="en-US" altLang="zh-CN" sz="2600" b="0" dirty="0" err="1">
                <a:solidFill>
                  <a:srgbClr val="000000"/>
                </a:solidFill>
                <a:latin typeface="Times New Roman"/>
                <a:ea typeface="宋体"/>
                <a:cs typeface="Times New Roman"/>
              </a:rPr>
              <a:t>A</a:t>
            </a:r>
            <a:r>
              <a:rPr lang="en-US" altLang="zh-CN" sz="2600" b="0" dirty="0" err="1">
                <a:solidFill>
                  <a:srgbClr val="000000"/>
                </a:solidFill>
                <a:latin typeface="宋体"/>
                <a:ea typeface="宋体"/>
                <a:cs typeface="Times New Roman"/>
              </a:rPr>
              <a:t>.</a:t>
            </a:r>
            <a:r>
              <a:rPr lang="en-US" altLang="zh-CN" sz="2600" b="0" dirty="0" err="1">
                <a:solidFill>
                  <a:srgbClr val="000000"/>
                </a:solidFill>
                <a:latin typeface="Times New Roman"/>
                <a:ea typeface="宋体"/>
                <a:cs typeface="Times New Roman"/>
              </a:rPr>
              <a:t>Which</a:t>
            </a:r>
            <a:r>
              <a:rPr lang="en-US" altLang="zh-CN" sz="2600" b="0" dirty="0">
                <a:solidFill>
                  <a:srgbClr val="000000"/>
                </a:solidFill>
                <a:latin typeface="Times New Roman"/>
                <a:ea typeface="宋体"/>
                <a:cs typeface="Times New Roman"/>
              </a:rPr>
              <a:t> season do they like best</a:t>
            </a:r>
            <a:r>
              <a:rPr lang="zh-CN" altLang="zh-CN" sz="2600" b="0" dirty="0">
                <a:solidFill>
                  <a:srgbClr val="000000"/>
                </a:solidFill>
                <a:latin typeface="Times New Roman"/>
                <a:ea typeface="宋体"/>
                <a:cs typeface="Times New Roman"/>
              </a:rPr>
              <a:t>？</a:t>
            </a:r>
          </a:p>
          <a:p>
            <a:pPr algn="just">
              <a:lnSpc>
                <a:spcPct val="150000"/>
              </a:lnSpc>
              <a:spcAft>
                <a:spcPts val="0"/>
              </a:spcAft>
              <a:tabLst>
                <a:tab pos="1710690" algn="l"/>
                <a:tab pos="4231005" algn="l"/>
                <a:tab pos="6751320" algn="l"/>
              </a:tabLst>
            </a:pPr>
            <a:r>
              <a:rPr lang="en-US" altLang="zh-CN" sz="2600" b="0" dirty="0" err="1">
                <a:solidFill>
                  <a:srgbClr val="000000"/>
                </a:solidFill>
                <a:latin typeface="Times New Roman"/>
                <a:ea typeface="宋体"/>
                <a:cs typeface="Times New Roman"/>
              </a:rPr>
              <a:t>B</a:t>
            </a:r>
            <a:r>
              <a:rPr lang="en-US" altLang="zh-CN" sz="2600" b="0" dirty="0" err="1">
                <a:solidFill>
                  <a:srgbClr val="000000"/>
                </a:solidFill>
                <a:latin typeface="宋体"/>
                <a:ea typeface="宋体"/>
                <a:cs typeface="Times New Roman"/>
              </a:rPr>
              <a:t>.</a:t>
            </a:r>
            <a:r>
              <a:rPr lang="en-US" altLang="zh-CN" sz="2600" b="0" dirty="0" err="1">
                <a:solidFill>
                  <a:srgbClr val="000000"/>
                </a:solidFill>
                <a:latin typeface="Times New Roman"/>
                <a:ea typeface="宋体"/>
                <a:cs typeface="Times New Roman"/>
              </a:rPr>
              <a:t>She</a:t>
            </a:r>
            <a:r>
              <a:rPr lang="en-US" altLang="zh-CN" sz="2600" b="0" dirty="0">
                <a:solidFill>
                  <a:srgbClr val="000000"/>
                </a:solidFill>
                <a:latin typeface="Times New Roman"/>
                <a:ea typeface="宋体"/>
                <a:cs typeface="Times New Roman"/>
              </a:rPr>
              <a:t> is so lovely</a:t>
            </a:r>
            <a:r>
              <a:rPr lang="en-US" altLang="zh-CN" sz="2600" b="0" dirty="0">
                <a:solidFill>
                  <a:srgbClr val="000000"/>
                </a:solidFill>
                <a:latin typeface="宋体"/>
                <a:ea typeface="宋体"/>
                <a:cs typeface="Times New Roman"/>
              </a:rPr>
              <a:t>.</a:t>
            </a:r>
            <a:endParaRPr lang="zh-CN" altLang="zh-CN" sz="2600" b="0" dirty="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sz="2600" b="0" dirty="0" err="1">
                <a:solidFill>
                  <a:srgbClr val="000000"/>
                </a:solidFill>
                <a:latin typeface="Times New Roman"/>
                <a:ea typeface="宋体"/>
                <a:cs typeface="Times New Roman"/>
              </a:rPr>
              <a:t>C</a:t>
            </a:r>
            <a:r>
              <a:rPr lang="en-US" altLang="zh-CN" sz="2600" b="0" dirty="0" err="1">
                <a:solidFill>
                  <a:srgbClr val="000000"/>
                </a:solidFill>
                <a:latin typeface="宋体"/>
                <a:ea typeface="宋体"/>
                <a:cs typeface="Times New Roman"/>
              </a:rPr>
              <a:t>.</a:t>
            </a:r>
            <a:r>
              <a:rPr lang="en-US" altLang="zh-CN" sz="2600" b="0" dirty="0" err="1">
                <a:solidFill>
                  <a:srgbClr val="000000"/>
                </a:solidFill>
                <a:latin typeface="Times New Roman"/>
                <a:ea typeface="宋体"/>
                <a:cs typeface="Times New Roman"/>
              </a:rPr>
              <a:t>No</a:t>
            </a:r>
            <a:r>
              <a:rPr lang="en-US" altLang="zh-CN" sz="2600" b="0" dirty="0" err="1">
                <a:solidFill>
                  <a:srgbClr val="000000"/>
                </a:solidFill>
                <a:latin typeface="宋体"/>
                <a:ea typeface="宋体"/>
                <a:cs typeface="Times New Roman"/>
              </a:rPr>
              <a:t>.</a:t>
            </a:r>
            <a:r>
              <a:rPr lang="en-US" altLang="zh-CN" sz="2600" b="0" dirty="0" err="1">
                <a:solidFill>
                  <a:srgbClr val="000000"/>
                </a:solidFill>
                <a:latin typeface="Times New Roman"/>
                <a:ea typeface="宋体"/>
                <a:cs typeface="Times New Roman"/>
              </a:rPr>
              <a:t>She</a:t>
            </a:r>
            <a:r>
              <a:rPr lang="en-US" altLang="zh-CN" sz="2600" b="0" dirty="0">
                <a:solidFill>
                  <a:srgbClr val="000000"/>
                </a:solidFill>
                <a:latin typeface="Times New Roman"/>
                <a:ea typeface="宋体"/>
                <a:cs typeface="Times New Roman"/>
              </a:rPr>
              <a:t> is sleeping now</a:t>
            </a:r>
            <a:r>
              <a:rPr lang="en-US" altLang="zh-CN" sz="2600" b="0" dirty="0">
                <a:solidFill>
                  <a:srgbClr val="000000"/>
                </a:solidFill>
                <a:latin typeface="宋体"/>
                <a:ea typeface="宋体"/>
                <a:cs typeface="Times New Roman"/>
              </a:rPr>
              <a:t>.</a:t>
            </a:r>
            <a:endParaRPr lang="zh-CN" altLang="zh-CN" sz="2600" b="0" dirty="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sz="2600" b="0" dirty="0" err="1">
                <a:solidFill>
                  <a:srgbClr val="000000"/>
                </a:solidFill>
                <a:latin typeface="Times New Roman"/>
                <a:ea typeface="宋体"/>
                <a:cs typeface="Times New Roman"/>
              </a:rPr>
              <a:t>D</a:t>
            </a:r>
            <a:r>
              <a:rPr lang="en-US" altLang="zh-CN" sz="2600" b="0" dirty="0" err="1">
                <a:solidFill>
                  <a:srgbClr val="000000"/>
                </a:solidFill>
                <a:latin typeface="宋体"/>
                <a:ea typeface="宋体"/>
                <a:cs typeface="Times New Roman"/>
              </a:rPr>
              <a:t>.</a:t>
            </a:r>
            <a:r>
              <a:rPr lang="en-US" altLang="zh-CN" sz="2600" b="0" dirty="0" err="1">
                <a:solidFill>
                  <a:srgbClr val="000000"/>
                </a:solidFill>
                <a:latin typeface="Times New Roman"/>
                <a:ea typeface="宋体"/>
                <a:cs typeface="Times New Roman"/>
              </a:rPr>
              <a:t>Summer</a:t>
            </a:r>
            <a:r>
              <a:rPr lang="en-US" altLang="zh-CN" sz="2600" b="0" dirty="0">
                <a:solidFill>
                  <a:srgbClr val="000000"/>
                </a:solidFill>
                <a:latin typeface="Times New Roman"/>
                <a:ea typeface="宋体"/>
                <a:cs typeface="Times New Roman"/>
              </a:rPr>
              <a:t> is too hot for them</a:t>
            </a:r>
            <a:r>
              <a:rPr lang="en-US" altLang="zh-CN" sz="2600" b="0" dirty="0">
                <a:solidFill>
                  <a:srgbClr val="000000"/>
                </a:solidFill>
                <a:latin typeface="宋体"/>
                <a:ea typeface="宋体"/>
                <a:cs typeface="Times New Roman"/>
              </a:rPr>
              <a:t>.</a:t>
            </a:r>
            <a:endParaRPr lang="zh-CN" altLang="zh-CN" sz="2600" b="0" dirty="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sz="2600" b="0" dirty="0" err="1">
                <a:solidFill>
                  <a:srgbClr val="000000"/>
                </a:solidFill>
                <a:latin typeface="Times New Roman"/>
                <a:ea typeface="宋体"/>
                <a:cs typeface="Times New Roman"/>
              </a:rPr>
              <a:t>E</a:t>
            </a:r>
            <a:r>
              <a:rPr lang="en-US" altLang="zh-CN" sz="2600" b="0" dirty="0" err="1">
                <a:solidFill>
                  <a:srgbClr val="000000"/>
                </a:solidFill>
                <a:latin typeface="宋体"/>
                <a:ea typeface="宋体"/>
                <a:cs typeface="Times New Roman"/>
              </a:rPr>
              <a:t>.</a:t>
            </a:r>
            <a:r>
              <a:rPr lang="en-US" altLang="zh-CN" sz="2600" b="0" dirty="0" err="1">
                <a:solidFill>
                  <a:srgbClr val="000000"/>
                </a:solidFill>
                <a:latin typeface="Times New Roman"/>
                <a:ea typeface="宋体"/>
                <a:cs typeface="Times New Roman"/>
              </a:rPr>
              <a:t>She’s</a:t>
            </a:r>
            <a:r>
              <a:rPr lang="en-US" altLang="zh-CN" sz="2600" b="0" dirty="0">
                <a:solidFill>
                  <a:srgbClr val="000000"/>
                </a:solidFill>
                <a:latin typeface="Times New Roman"/>
                <a:ea typeface="宋体"/>
                <a:cs typeface="Times New Roman"/>
              </a:rPr>
              <a:t> in her room</a:t>
            </a:r>
            <a:r>
              <a:rPr lang="en-US" altLang="zh-CN" sz="2600" b="0" dirty="0">
                <a:solidFill>
                  <a:srgbClr val="000000"/>
                </a:solidFill>
                <a:latin typeface="宋体"/>
                <a:ea typeface="宋体"/>
                <a:cs typeface="Times New Roman"/>
              </a:rPr>
              <a:t>.</a:t>
            </a:r>
            <a:endParaRPr lang="zh-CN" altLang="zh-CN" sz="2600" b="0" dirty="0">
              <a:solidFill>
                <a:srgbClr val="000000"/>
              </a:solidFill>
              <a:effectLst/>
              <a:latin typeface="Times New Roman"/>
              <a:ea typeface="宋体"/>
              <a:cs typeface="Times New Roman"/>
            </a:endParaRPr>
          </a:p>
        </p:txBody>
      </p:sp>
    </p:spTree>
    <p:extLst>
      <p:ext uri="{BB962C8B-B14F-4D97-AF65-F5344CB8AC3E}">
        <p14:creationId xmlns:p14="http://schemas.microsoft.com/office/powerpoint/2010/main" val="368139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06574" y="620688"/>
            <a:ext cx="11485848" cy="692497"/>
          </a:xfrm>
        </p:spPr>
        <p:txBody>
          <a:bodyPr/>
          <a:lstStyle/>
          <a:p>
            <a:pPr hangingPunct="0">
              <a:spcAft>
                <a:spcPts val="0"/>
              </a:spcAft>
              <a:tabLst>
                <a:tab pos="1710690" algn="l"/>
                <a:tab pos="4231005" algn="l"/>
                <a:tab pos="6751320" algn="l"/>
              </a:tabLst>
            </a:pPr>
            <a:r>
              <a:rPr lang="zh-CN" altLang="zh-CN" sz="2600" smtClean="0">
                <a:solidFill>
                  <a:srgbClr val="000000"/>
                </a:solidFill>
                <a:ea typeface="黑体"/>
                <a:cs typeface="Times New Roman"/>
              </a:rPr>
              <a:t>十一</a:t>
            </a:r>
            <a:r>
              <a:rPr lang="zh-CN" altLang="zh-CN" sz="2600">
                <a:solidFill>
                  <a:srgbClr val="000000"/>
                </a:solidFill>
                <a:ea typeface="黑体"/>
                <a:cs typeface="Times New Roman"/>
              </a:rPr>
              <a:t>、 </a:t>
            </a:r>
            <a:r>
              <a:rPr lang="en-US" altLang="zh-CN" sz="2600" smtClean="0">
                <a:solidFill>
                  <a:srgbClr val="000000"/>
                </a:solidFill>
                <a:ea typeface="黑体"/>
                <a:cs typeface="Times New Roman"/>
              </a:rPr>
              <a:t>                      </a:t>
            </a:r>
            <a:r>
              <a:rPr lang="zh-CN" altLang="zh-CN" sz="2600" smtClean="0">
                <a:solidFill>
                  <a:srgbClr val="000000"/>
                </a:solidFill>
                <a:ea typeface="黑体"/>
                <a:cs typeface="Times New Roman"/>
              </a:rPr>
              <a:t>阅读</a:t>
            </a:r>
            <a:r>
              <a:rPr lang="en-US" altLang="zh-CN" sz="2600">
                <a:solidFill>
                  <a:srgbClr val="000000"/>
                </a:solidFill>
                <a:cs typeface="Times New Roman"/>
              </a:rPr>
              <a:t>Emma</a:t>
            </a:r>
            <a:r>
              <a:rPr lang="zh-CN" altLang="zh-CN" sz="2600">
                <a:solidFill>
                  <a:srgbClr val="000000"/>
                </a:solidFill>
                <a:ea typeface="黑体"/>
                <a:cs typeface="Times New Roman"/>
              </a:rPr>
              <a:t>笔友</a:t>
            </a:r>
            <a:r>
              <a:rPr lang="en-US" altLang="zh-CN" sz="2600">
                <a:solidFill>
                  <a:srgbClr val="000000"/>
                </a:solidFill>
                <a:cs typeface="Times New Roman"/>
              </a:rPr>
              <a:t>Sue</a:t>
            </a:r>
            <a:r>
              <a:rPr lang="zh-CN" altLang="zh-CN" sz="2600">
                <a:solidFill>
                  <a:srgbClr val="000000"/>
                </a:solidFill>
                <a:ea typeface="黑体"/>
                <a:cs typeface="Times New Roman"/>
              </a:rPr>
              <a:t>发来的邮件</a:t>
            </a:r>
            <a:r>
              <a:rPr lang="zh-CN" altLang="zh-CN" sz="2600">
                <a:solidFill>
                  <a:srgbClr val="000000"/>
                </a:solidFill>
                <a:cs typeface="Times New Roman"/>
              </a:rPr>
              <a:t>，</a:t>
            </a:r>
            <a:r>
              <a:rPr lang="zh-CN" altLang="zh-CN" sz="2600">
                <a:solidFill>
                  <a:srgbClr val="000000"/>
                </a:solidFill>
                <a:ea typeface="黑体"/>
                <a:cs typeface="Times New Roman"/>
              </a:rPr>
              <a:t>完成下列各题。</a:t>
            </a:r>
            <a:r>
              <a:rPr lang="zh-CN" altLang="zh-CN" sz="2600">
                <a:solidFill>
                  <a:srgbClr val="000000"/>
                </a:solidFill>
                <a:cs typeface="Times New Roman"/>
              </a:rPr>
              <a:t>（</a:t>
            </a:r>
            <a:r>
              <a:rPr lang="en-US" altLang="zh-CN" sz="2600">
                <a:solidFill>
                  <a:srgbClr val="000000"/>
                </a:solidFill>
                <a:cs typeface="Times New Roman"/>
              </a:rPr>
              <a:t>17</a:t>
            </a:r>
            <a:r>
              <a:rPr lang="zh-CN" altLang="zh-CN" sz="2600">
                <a:solidFill>
                  <a:srgbClr val="000000"/>
                </a:solidFill>
                <a:ea typeface="楷体"/>
                <a:cs typeface="Times New Roman"/>
              </a:rPr>
              <a:t>分</a:t>
            </a:r>
            <a:r>
              <a:rPr lang="zh-CN" altLang="zh-CN" sz="2600" smtClean="0">
                <a:solidFill>
                  <a:srgbClr val="000000"/>
                </a:solidFill>
                <a:cs typeface="Times New Roman"/>
              </a:rPr>
              <a:t>）</a:t>
            </a:r>
            <a:endParaRPr lang="zh-CN" altLang="zh-CN" sz="2600">
              <a:solidFill>
                <a:srgbClr val="000000"/>
              </a:solidFill>
              <a:cs typeface="Times New Roman"/>
            </a:endParaRPr>
          </a:p>
        </p:txBody>
      </p:sp>
      <p:pic>
        <p:nvPicPr>
          <p:cNvPr id="3" name="图片 2"/>
          <p:cNvPicPr/>
          <p:nvPr/>
        </p:nvPicPr>
        <p:blipFill>
          <a:blip r:embed="rId2"/>
          <a:stretch>
            <a:fillRect/>
          </a:stretch>
        </p:blipFill>
        <p:spPr>
          <a:xfrm>
            <a:off x="1342678" y="782634"/>
            <a:ext cx="2019300" cy="43180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181515617"/>
              </p:ext>
            </p:extLst>
          </p:nvPr>
        </p:nvGraphicFramePr>
        <p:xfrm>
          <a:off x="334566" y="1268760"/>
          <a:ext cx="11521280" cy="5220748"/>
        </p:xfrm>
        <a:graphic>
          <a:graphicData uri="http://schemas.openxmlformats.org/drawingml/2006/table">
            <a:tbl>
              <a:tblPr firstRow="1" firstCol="1" bandRow="1"/>
              <a:tblGrid>
                <a:gridCol w="11521280">
                  <a:extLst>
                    <a:ext uri="{9D8B030D-6E8A-4147-A177-3AD203B41FA5}">
                      <a16:colId xmlns:a16="http://schemas.microsoft.com/office/drawing/2014/main" val="20000"/>
                    </a:ext>
                  </a:extLst>
                </a:gridCol>
              </a:tblGrid>
              <a:tr h="585990">
                <a:tc>
                  <a:txBody>
                    <a:bodyPr/>
                    <a:lstStyle/>
                    <a:p>
                      <a:pPr algn="just"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To</a:t>
                      </a:r>
                      <a:r>
                        <a:rPr lang="zh-CN" sz="2800">
                          <a:solidFill>
                            <a:srgbClr val="000000"/>
                          </a:solidFill>
                          <a:effectLst/>
                          <a:latin typeface="Times New Roman"/>
                          <a:ea typeface="宋体"/>
                          <a:cs typeface="Times New Roman"/>
                        </a:rPr>
                        <a:t>：</a:t>
                      </a:r>
                      <a:r>
                        <a:rPr lang="en-US" sz="2800">
                          <a:solidFill>
                            <a:srgbClr val="000000"/>
                          </a:solidFill>
                          <a:effectLst/>
                          <a:latin typeface="Times New Roman"/>
                          <a:ea typeface="宋体"/>
                          <a:cs typeface="Times New Roman"/>
                        </a:rPr>
                        <a:t>Emma</a:t>
                      </a:r>
                      <a:endParaRPr lang="zh-CN" sz="2800">
                        <a:solidFill>
                          <a:srgbClr val="000000"/>
                        </a:solidFill>
                        <a:effectLst/>
                        <a:latin typeface="Times New Roman"/>
                        <a:ea typeface="宋体"/>
                        <a:cs typeface="Times New Roman"/>
                      </a:endParaRPr>
                    </a:p>
                  </a:txBody>
                  <a:tcPr marL="52384" marR="523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85990">
                <a:tc>
                  <a:txBody>
                    <a:bodyPr/>
                    <a:lstStyle/>
                    <a:p>
                      <a:pPr algn="just"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Subject</a:t>
                      </a:r>
                      <a:r>
                        <a:rPr lang="zh-CN" sz="2800">
                          <a:solidFill>
                            <a:srgbClr val="000000"/>
                          </a:solidFill>
                          <a:effectLst/>
                          <a:latin typeface="Times New Roman"/>
                          <a:ea typeface="宋体"/>
                          <a:cs typeface="Times New Roman"/>
                        </a:rPr>
                        <a:t>：</a:t>
                      </a:r>
                      <a:r>
                        <a:rPr lang="en-US" sz="2800">
                          <a:solidFill>
                            <a:srgbClr val="000000"/>
                          </a:solidFill>
                          <a:effectLst/>
                          <a:latin typeface="Times New Roman"/>
                          <a:ea typeface="宋体"/>
                          <a:cs typeface="Times New Roman"/>
                        </a:rPr>
                        <a:t>Weather in Argentina</a:t>
                      </a:r>
                      <a:r>
                        <a:rPr lang="zh-CN" sz="2800">
                          <a:solidFill>
                            <a:srgbClr val="000000"/>
                          </a:solidFill>
                          <a:effectLst/>
                          <a:latin typeface="Times New Roman"/>
                          <a:ea typeface="宋体"/>
                          <a:cs typeface="Times New Roman"/>
                        </a:rPr>
                        <a:t>（</a:t>
                      </a:r>
                      <a:r>
                        <a:rPr lang="zh-CN" sz="2800">
                          <a:solidFill>
                            <a:srgbClr val="000000"/>
                          </a:solidFill>
                          <a:effectLst/>
                          <a:latin typeface="Times New Roman"/>
                          <a:ea typeface="楷体"/>
                          <a:cs typeface="Times New Roman"/>
                        </a:rPr>
                        <a:t>阿根廷</a:t>
                      </a:r>
                      <a:r>
                        <a:rPr lang="zh-CN" sz="2800">
                          <a:solidFill>
                            <a:srgbClr val="000000"/>
                          </a:solidFill>
                          <a:effectLst/>
                          <a:latin typeface="Times New Roman"/>
                          <a:ea typeface="宋体"/>
                          <a:cs typeface="Times New Roman"/>
                        </a:rPr>
                        <a:t>）</a:t>
                      </a:r>
                    </a:p>
                  </a:txBody>
                  <a:tcPr marL="52384" marR="523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40588">
                <a:tc>
                  <a:txBody>
                    <a:bodyPr/>
                    <a:lstStyle/>
                    <a:p>
                      <a:pPr algn="just" hangingPunct="0">
                        <a:lnSpc>
                          <a:spcPct val="150000"/>
                        </a:lnSpc>
                        <a:spcAft>
                          <a:spcPts val="0"/>
                        </a:spcAft>
                        <a:tabLst>
                          <a:tab pos="1710690" algn="l"/>
                          <a:tab pos="4231005" algn="l"/>
                          <a:tab pos="6751320" algn="l"/>
                        </a:tabLst>
                      </a:pPr>
                      <a:r>
                        <a:rPr lang="en-US" sz="2800" dirty="0">
                          <a:solidFill>
                            <a:srgbClr val="000000"/>
                          </a:solidFill>
                          <a:effectLst/>
                          <a:latin typeface="Times New Roman"/>
                          <a:ea typeface="宋体"/>
                          <a:cs typeface="Times New Roman"/>
                        </a:rPr>
                        <a:t>Dear Emma,</a:t>
                      </a:r>
                      <a:endParaRPr lang="zh-CN" sz="2800" dirty="0">
                        <a:solidFill>
                          <a:srgbClr val="000000"/>
                        </a:solidFill>
                        <a:effectLst/>
                        <a:latin typeface="Times New Roman"/>
                        <a:ea typeface="宋体"/>
                        <a:cs typeface="Times New Roman"/>
                      </a:endParaRPr>
                    </a:p>
                    <a:p>
                      <a:pPr algn="just" hangingPunct="0">
                        <a:lnSpc>
                          <a:spcPct val="150000"/>
                        </a:lnSpc>
                        <a:spcAft>
                          <a:spcPts val="0"/>
                        </a:spcAft>
                        <a:tabLst>
                          <a:tab pos="1710690" algn="l"/>
                          <a:tab pos="4231005" algn="l"/>
                          <a:tab pos="6751320" algn="l"/>
                        </a:tabLst>
                      </a:pPr>
                      <a:r>
                        <a:rPr lang="en-US" sz="2800" dirty="0" smtClean="0">
                          <a:solidFill>
                            <a:srgbClr val="000000"/>
                          </a:solidFill>
                          <a:effectLst/>
                          <a:latin typeface="Times New Roman"/>
                          <a:ea typeface="宋体"/>
                          <a:cs typeface="Times New Roman"/>
                        </a:rPr>
                        <a:t>        How </a:t>
                      </a:r>
                      <a:r>
                        <a:rPr lang="en-US" sz="2800" dirty="0">
                          <a:solidFill>
                            <a:srgbClr val="000000"/>
                          </a:solidFill>
                          <a:effectLst/>
                          <a:latin typeface="Times New Roman"/>
                          <a:ea typeface="宋体"/>
                          <a:cs typeface="Times New Roman"/>
                        </a:rPr>
                        <a:t>are you</a:t>
                      </a:r>
                      <a:r>
                        <a:rPr lang="zh-CN" sz="2800" dirty="0">
                          <a:solidFill>
                            <a:srgbClr val="000000"/>
                          </a:solidFill>
                          <a:effectLst/>
                          <a:latin typeface="Times New Roman"/>
                          <a:ea typeface="宋体"/>
                          <a:cs typeface="Times New Roman"/>
                        </a:rPr>
                        <a:t>？</a:t>
                      </a:r>
                      <a:r>
                        <a:rPr lang="en-US" sz="2800" dirty="0">
                          <a:solidFill>
                            <a:srgbClr val="000000"/>
                          </a:solidFill>
                          <a:effectLst/>
                          <a:latin typeface="Times New Roman"/>
                          <a:ea typeface="宋体"/>
                          <a:cs typeface="Times New Roman"/>
                        </a:rPr>
                        <a:t> It is autumn in </a:t>
                      </a:r>
                      <a:r>
                        <a:rPr lang="en-US" sz="2800" dirty="0" err="1">
                          <a:solidFill>
                            <a:srgbClr val="000000"/>
                          </a:solidFill>
                          <a:effectLst/>
                          <a:latin typeface="Times New Roman"/>
                          <a:ea typeface="宋体"/>
                          <a:cs typeface="Times New Roman"/>
                        </a:rPr>
                        <a:t>Argentina</a:t>
                      </a:r>
                      <a:r>
                        <a:rPr lang="en-US" sz="2800" dirty="0" err="1">
                          <a:solidFill>
                            <a:srgbClr val="000000"/>
                          </a:solidFill>
                          <a:effectLst/>
                          <a:latin typeface="宋体"/>
                          <a:ea typeface="宋体"/>
                          <a:cs typeface="Times New Roman"/>
                        </a:rPr>
                        <a:t>.</a:t>
                      </a:r>
                      <a:r>
                        <a:rPr lang="en-US" sz="2800" dirty="0" err="1">
                          <a:solidFill>
                            <a:srgbClr val="000000"/>
                          </a:solidFill>
                          <a:effectLst/>
                          <a:latin typeface="Times New Roman"/>
                          <a:ea typeface="宋体"/>
                          <a:cs typeface="Times New Roman"/>
                        </a:rPr>
                        <a:t>Autumn</a:t>
                      </a:r>
                      <a:r>
                        <a:rPr lang="en-US" sz="2800" dirty="0">
                          <a:solidFill>
                            <a:srgbClr val="000000"/>
                          </a:solidFill>
                          <a:effectLst/>
                          <a:latin typeface="Times New Roman"/>
                          <a:ea typeface="宋体"/>
                          <a:cs typeface="Times New Roman"/>
                        </a:rPr>
                        <a:t> is from March to May </a:t>
                      </a:r>
                      <a:r>
                        <a:rPr lang="en-US" sz="2800" dirty="0" err="1">
                          <a:solidFill>
                            <a:srgbClr val="000000"/>
                          </a:solidFill>
                          <a:effectLst/>
                          <a:latin typeface="Times New Roman"/>
                          <a:ea typeface="宋体"/>
                          <a:cs typeface="Times New Roman"/>
                        </a:rPr>
                        <a:t>here</a:t>
                      </a:r>
                      <a:r>
                        <a:rPr lang="en-US" sz="2800" dirty="0" err="1">
                          <a:solidFill>
                            <a:srgbClr val="000000"/>
                          </a:solidFill>
                          <a:effectLst/>
                          <a:latin typeface="宋体"/>
                          <a:ea typeface="宋体"/>
                          <a:cs typeface="Times New Roman"/>
                        </a:rPr>
                        <a:t>.</a:t>
                      </a:r>
                      <a:r>
                        <a:rPr lang="en-US" sz="2800" dirty="0" err="1">
                          <a:solidFill>
                            <a:srgbClr val="000000"/>
                          </a:solidFill>
                          <a:effectLst/>
                          <a:latin typeface="Times New Roman"/>
                          <a:ea typeface="宋体"/>
                          <a:cs typeface="Times New Roman"/>
                        </a:rPr>
                        <a:t>It</a:t>
                      </a:r>
                      <a:r>
                        <a:rPr lang="en-US" sz="2800" dirty="0">
                          <a:solidFill>
                            <a:srgbClr val="000000"/>
                          </a:solidFill>
                          <a:effectLst/>
                          <a:latin typeface="Times New Roman"/>
                          <a:ea typeface="宋体"/>
                          <a:cs typeface="Times New Roman"/>
                        </a:rPr>
                        <a:t> is cool and </a:t>
                      </a:r>
                      <a:r>
                        <a:rPr lang="en-US" sz="2800" dirty="0" err="1">
                          <a:solidFill>
                            <a:srgbClr val="000000"/>
                          </a:solidFill>
                          <a:effectLst/>
                          <a:latin typeface="Times New Roman"/>
                          <a:ea typeface="宋体"/>
                          <a:cs typeface="Times New Roman"/>
                        </a:rPr>
                        <a:t>windy</a:t>
                      </a:r>
                      <a:r>
                        <a:rPr lang="en-US" sz="2800" dirty="0" err="1">
                          <a:solidFill>
                            <a:srgbClr val="000000"/>
                          </a:solidFill>
                          <a:effectLst/>
                          <a:latin typeface="宋体"/>
                          <a:ea typeface="宋体"/>
                          <a:cs typeface="Times New Roman"/>
                        </a:rPr>
                        <a:t>.</a:t>
                      </a:r>
                      <a:r>
                        <a:rPr lang="en-US" sz="2800" dirty="0" err="1">
                          <a:solidFill>
                            <a:srgbClr val="000000"/>
                          </a:solidFill>
                          <a:effectLst/>
                          <a:latin typeface="Times New Roman"/>
                          <a:ea typeface="宋体"/>
                          <a:cs typeface="Times New Roman"/>
                        </a:rPr>
                        <a:t>I</a:t>
                      </a:r>
                      <a:r>
                        <a:rPr lang="en-US" sz="2800" dirty="0">
                          <a:solidFill>
                            <a:srgbClr val="000000"/>
                          </a:solidFill>
                          <a:effectLst/>
                          <a:latin typeface="Times New Roman"/>
                          <a:ea typeface="宋体"/>
                          <a:cs typeface="Times New Roman"/>
                        </a:rPr>
                        <a:t> usually wear a </a:t>
                      </a:r>
                      <a:r>
                        <a:rPr lang="en-US" sz="2800" dirty="0" err="1">
                          <a:solidFill>
                            <a:srgbClr val="000000"/>
                          </a:solidFill>
                          <a:effectLst/>
                          <a:latin typeface="Times New Roman"/>
                          <a:ea typeface="宋体"/>
                          <a:cs typeface="Times New Roman"/>
                        </a:rPr>
                        <a:t>coat</a:t>
                      </a:r>
                      <a:r>
                        <a:rPr lang="en-US" sz="2800" dirty="0" err="1">
                          <a:solidFill>
                            <a:srgbClr val="000000"/>
                          </a:solidFill>
                          <a:effectLst/>
                          <a:latin typeface="宋体"/>
                          <a:ea typeface="宋体"/>
                          <a:cs typeface="Times New Roman"/>
                        </a:rPr>
                        <a:t>.</a:t>
                      </a:r>
                      <a:r>
                        <a:rPr lang="en-US" sz="2800" dirty="0" err="1">
                          <a:solidFill>
                            <a:srgbClr val="000000"/>
                          </a:solidFill>
                          <a:effectLst/>
                          <a:latin typeface="Times New Roman"/>
                          <a:ea typeface="宋体"/>
                          <a:cs typeface="Times New Roman"/>
                        </a:rPr>
                        <a:t>It</a:t>
                      </a:r>
                      <a:r>
                        <a:rPr lang="en-US" sz="2800" dirty="0">
                          <a:solidFill>
                            <a:srgbClr val="000000"/>
                          </a:solidFill>
                          <a:effectLst/>
                          <a:latin typeface="Times New Roman"/>
                          <a:ea typeface="宋体"/>
                          <a:cs typeface="Times New Roman"/>
                        </a:rPr>
                        <a:t> is very dry </a:t>
                      </a:r>
                      <a:r>
                        <a:rPr lang="en-US" sz="2800" dirty="0" err="1">
                          <a:solidFill>
                            <a:srgbClr val="000000"/>
                          </a:solidFill>
                          <a:effectLst/>
                          <a:latin typeface="Times New Roman"/>
                          <a:ea typeface="宋体"/>
                          <a:cs typeface="Times New Roman"/>
                        </a:rPr>
                        <a:t>too,so</a:t>
                      </a:r>
                      <a:r>
                        <a:rPr lang="en-US" sz="2800" dirty="0">
                          <a:solidFill>
                            <a:srgbClr val="000000"/>
                          </a:solidFill>
                          <a:effectLst/>
                          <a:latin typeface="Times New Roman"/>
                          <a:ea typeface="宋体"/>
                          <a:cs typeface="Times New Roman"/>
                        </a:rPr>
                        <a:t> I need to drink a lot of </a:t>
                      </a:r>
                      <a:r>
                        <a:rPr lang="en-US" sz="2800" dirty="0" err="1">
                          <a:solidFill>
                            <a:srgbClr val="000000"/>
                          </a:solidFill>
                          <a:effectLst/>
                          <a:latin typeface="Times New Roman"/>
                          <a:ea typeface="宋体"/>
                          <a:cs typeface="Times New Roman"/>
                        </a:rPr>
                        <a:t>water</a:t>
                      </a:r>
                      <a:r>
                        <a:rPr lang="en-US" sz="2800" dirty="0" err="1">
                          <a:solidFill>
                            <a:srgbClr val="000000"/>
                          </a:solidFill>
                          <a:effectLst/>
                          <a:latin typeface="宋体"/>
                          <a:ea typeface="宋体"/>
                          <a:cs typeface="Times New Roman"/>
                        </a:rPr>
                        <a:t>.</a:t>
                      </a:r>
                      <a:r>
                        <a:rPr lang="en-US" sz="2800" dirty="0" err="1">
                          <a:solidFill>
                            <a:srgbClr val="000000"/>
                          </a:solidFill>
                          <a:effectLst/>
                          <a:latin typeface="Times New Roman"/>
                          <a:ea typeface="宋体"/>
                          <a:cs typeface="Times New Roman"/>
                        </a:rPr>
                        <a:t>I</a:t>
                      </a:r>
                      <a:r>
                        <a:rPr lang="en-US" sz="2800" dirty="0">
                          <a:solidFill>
                            <a:srgbClr val="000000"/>
                          </a:solidFill>
                          <a:effectLst/>
                          <a:latin typeface="Times New Roman"/>
                          <a:ea typeface="宋体"/>
                          <a:cs typeface="Times New Roman"/>
                        </a:rPr>
                        <a:t> also put some cream on my face and hands every </a:t>
                      </a:r>
                      <a:r>
                        <a:rPr lang="en-US" sz="2800" dirty="0" err="1">
                          <a:solidFill>
                            <a:srgbClr val="000000"/>
                          </a:solidFill>
                          <a:effectLst/>
                          <a:latin typeface="Times New Roman"/>
                          <a:ea typeface="宋体"/>
                          <a:cs typeface="Times New Roman"/>
                        </a:rPr>
                        <a:t>day</a:t>
                      </a:r>
                      <a:r>
                        <a:rPr lang="en-US" sz="2800" dirty="0" err="1">
                          <a:solidFill>
                            <a:srgbClr val="000000"/>
                          </a:solidFill>
                          <a:effectLst/>
                          <a:latin typeface="宋体"/>
                          <a:ea typeface="宋体"/>
                          <a:cs typeface="Times New Roman"/>
                        </a:rPr>
                        <a:t>.</a:t>
                      </a:r>
                      <a:r>
                        <a:rPr lang="en-US" sz="2800" dirty="0" err="1">
                          <a:solidFill>
                            <a:srgbClr val="000000"/>
                          </a:solidFill>
                          <a:effectLst/>
                          <a:latin typeface="Times New Roman"/>
                          <a:ea typeface="宋体"/>
                          <a:cs typeface="Times New Roman"/>
                        </a:rPr>
                        <a:t>But</a:t>
                      </a:r>
                      <a:r>
                        <a:rPr lang="en-US" sz="2800" dirty="0">
                          <a:solidFill>
                            <a:srgbClr val="000000"/>
                          </a:solidFill>
                          <a:effectLst/>
                          <a:latin typeface="Times New Roman"/>
                          <a:ea typeface="宋体"/>
                          <a:cs typeface="Times New Roman"/>
                        </a:rPr>
                        <a:t> my dad is </a:t>
                      </a:r>
                      <a:r>
                        <a:rPr lang="en-US" sz="2800" dirty="0" err="1">
                          <a:solidFill>
                            <a:srgbClr val="000000"/>
                          </a:solidFill>
                          <a:effectLst/>
                          <a:latin typeface="Times New Roman"/>
                          <a:ea typeface="宋体"/>
                          <a:cs typeface="Times New Roman"/>
                        </a:rPr>
                        <a:t>strong</a:t>
                      </a:r>
                      <a:r>
                        <a:rPr lang="en-US" sz="2800" dirty="0" err="1">
                          <a:solidFill>
                            <a:srgbClr val="000000"/>
                          </a:solidFill>
                          <a:effectLst/>
                          <a:latin typeface="宋体"/>
                          <a:ea typeface="宋体"/>
                          <a:cs typeface="Times New Roman"/>
                        </a:rPr>
                        <a:t>.</a:t>
                      </a:r>
                      <a:r>
                        <a:rPr lang="en-US" sz="2800" dirty="0" err="1">
                          <a:solidFill>
                            <a:srgbClr val="000000"/>
                          </a:solidFill>
                          <a:effectLst/>
                          <a:latin typeface="Times New Roman"/>
                          <a:ea typeface="宋体"/>
                          <a:cs typeface="Times New Roman"/>
                        </a:rPr>
                        <a:t>He</a:t>
                      </a:r>
                      <a:r>
                        <a:rPr lang="en-US" sz="2800" dirty="0">
                          <a:solidFill>
                            <a:srgbClr val="000000"/>
                          </a:solidFill>
                          <a:effectLst/>
                          <a:latin typeface="Times New Roman"/>
                          <a:ea typeface="宋体"/>
                          <a:cs typeface="Times New Roman"/>
                        </a:rPr>
                        <a:t> doesn’t wear a lot of </a:t>
                      </a:r>
                      <a:r>
                        <a:rPr lang="en-US" sz="2800" dirty="0" err="1">
                          <a:solidFill>
                            <a:srgbClr val="000000"/>
                          </a:solidFill>
                          <a:effectLst/>
                          <a:latin typeface="Times New Roman"/>
                          <a:ea typeface="宋体"/>
                          <a:cs typeface="Times New Roman"/>
                        </a:rPr>
                        <a:t>clothes</a:t>
                      </a:r>
                      <a:r>
                        <a:rPr lang="en-US" sz="2800" dirty="0" err="1">
                          <a:solidFill>
                            <a:srgbClr val="000000"/>
                          </a:solidFill>
                          <a:effectLst/>
                          <a:latin typeface="宋体"/>
                          <a:ea typeface="宋体"/>
                          <a:cs typeface="Times New Roman"/>
                        </a:rPr>
                        <a:t>.</a:t>
                      </a:r>
                      <a:r>
                        <a:rPr lang="en-US" sz="2800" dirty="0" err="1">
                          <a:solidFill>
                            <a:srgbClr val="000000"/>
                          </a:solidFill>
                          <a:effectLst/>
                          <a:latin typeface="Times New Roman"/>
                          <a:ea typeface="宋体"/>
                          <a:cs typeface="Times New Roman"/>
                        </a:rPr>
                        <a:t>He</a:t>
                      </a:r>
                      <a:r>
                        <a:rPr lang="en-US" sz="2800" dirty="0">
                          <a:solidFill>
                            <a:srgbClr val="000000"/>
                          </a:solidFill>
                          <a:effectLst/>
                          <a:latin typeface="Times New Roman"/>
                          <a:ea typeface="宋体"/>
                          <a:cs typeface="Times New Roman"/>
                        </a:rPr>
                        <a:t> usually wears a T-shirt and a pair of </a:t>
                      </a:r>
                      <a:r>
                        <a:rPr lang="en-US" sz="2800" dirty="0" err="1">
                          <a:solidFill>
                            <a:srgbClr val="000000"/>
                          </a:solidFill>
                          <a:effectLst/>
                          <a:latin typeface="Times New Roman"/>
                          <a:ea typeface="宋体"/>
                          <a:cs typeface="Times New Roman"/>
                        </a:rPr>
                        <a:t>shorts</a:t>
                      </a:r>
                      <a:r>
                        <a:rPr lang="en-US" sz="2800" dirty="0" err="1">
                          <a:solidFill>
                            <a:srgbClr val="000000"/>
                          </a:solidFill>
                          <a:effectLst/>
                          <a:latin typeface="宋体"/>
                          <a:ea typeface="宋体"/>
                          <a:cs typeface="Times New Roman"/>
                        </a:rPr>
                        <a:t>.</a:t>
                      </a:r>
                      <a:r>
                        <a:rPr lang="en-US" sz="2800" dirty="0" err="1">
                          <a:solidFill>
                            <a:srgbClr val="000000"/>
                          </a:solidFill>
                          <a:effectLst/>
                          <a:latin typeface="Times New Roman"/>
                          <a:ea typeface="宋体"/>
                          <a:cs typeface="Times New Roman"/>
                        </a:rPr>
                        <a:t>At</a:t>
                      </a:r>
                      <a:r>
                        <a:rPr lang="en-US" sz="2800" dirty="0">
                          <a:solidFill>
                            <a:srgbClr val="000000"/>
                          </a:solidFill>
                          <a:effectLst/>
                          <a:latin typeface="Times New Roman"/>
                          <a:ea typeface="宋体"/>
                          <a:cs typeface="Times New Roman"/>
                        </a:rPr>
                        <a:t> </a:t>
                      </a:r>
                      <a:r>
                        <a:rPr lang="en-US" sz="2800" dirty="0" err="1">
                          <a:solidFill>
                            <a:srgbClr val="000000"/>
                          </a:solidFill>
                          <a:effectLst/>
                          <a:latin typeface="Times New Roman"/>
                          <a:ea typeface="宋体"/>
                          <a:cs typeface="Times New Roman"/>
                        </a:rPr>
                        <a:t>weekends,my</a:t>
                      </a:r>
                      <a:r>
                        <a:rPr lang="en-US" sz="2800" dirty="0">
                          <a:solidFill>
                            <a:srgbClr val="000000"/>
                          </a:solidFill>
                          <a:effectLst/>
                          <a:latin typeface="Times New Roman"/>
                          <a:ea typeface="宋体"/>
                          <a:cs typeface="Times New Roman"/>
                        </a:rPr>
                        <a:t> parents and I have picnics</a:t>
                      </a:r>
                      <a:r>
                        <a:rPr lang="en-US" sz="2800" dirty="0" smtClean="0">
                          <a:solidFill>
                            <a:srgbClr val="000000"/>
                          </a:solidFill>
                          <a:effectLst/>
                          <a:latin typeface="宋体"/>
                          <a:ea typeface="宋体"/>
                          <a:cs typeface="Times New Roman"/>
                        </a:rPr>
                        <a:t>.</a:t>
                      </a:r>
                      <a:endParaRPr lang="zh-CN" sz="2800" dirty="0">
                        <a:solidFill>
                          <a:srgbClr val="000000"/>
                        </a:solidFill>
                        <a:effectLst/>
                        <a:latin typeface="Times New Roman"/>
                        <a:ea typeface="宋体"/>
                        <a:cs typeface="Times New Roman"/>
                      </a:endParaRPr>
                    </a:p>
                  </a:txBody>
                  <a:tcPr marL="52384" marR="523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095648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extLst>
              <p:ext uri="{D42A27DB-BD31-4B8C-83A1-F6EECF244321}">
                <p14:modId xmlns:p14="http://schemas.microsoft.com/office/powerpoint/2010/main" val="3583470172"/>
              </p:ext>
            </p:extLst>
          </p:nvPr>
        </p:nvGraphicFramePr>
        <p:xfrm>
          <a:off x="334567" y="1268760"/>
          <a:ext cx="11521280" cy="3200400"/>
        </p:xfrm>
        <a:graphic>
          <a:graphicData uri="http://schemas.openxmlformats.org/drawingml/2006/table">
            <a:tbl>
              <a:tblPr firstRow="1" firstCol="1" bandRow="1"/>
              <a:tblGrid>
                <a:gridCol w="11521280">
                  <a:extLst>
                    <a:ext uri="{9D8B030D-6E8A-4147-A177-3AD203B41FA5}">
                      <a16:colId xmlns:a16="http://schemas.microsoft.com/office/drawing/2014/main" val="20000"/>
                    </a:ext>
                  </a:extLst>
                </a:gridCol>
              </a:tblGrid>
              <a:tr h="0">
                <a:tc>
                  <a:txBody>
                    <a:bodyPr/>
                    <a:lstStyle/>
                    <a:p>
                      <a:pPr marL="0" marR="0" indent="0" algn="just" defTabSz="914400" rtl="0" eaLnBrk="1" fontAlgn="auto" latinLnBrk="0" hangingPunct="0">
                        <a:lnSpc>
                          <a:spcPct val="150000"/>
                        </a:lnSpc>
                        <a:spcBef>
                          <a:spcPts val="0"/>
                        </a:spcBef>
                        <a:spcAft>
                          <a:spcPts val="0"/>
                        </a:spcAft>
                        <a:buClrTx/>
                        <a:buSzTx/>
                        <a:buFontTx/>
                        <a:buNone/>
                        <a:tabLst>
                          <a:tab pos="1710690" algn="l"/>
                          <a:tab pos="4231005" algn="l"/>
                          <a:tab pos="6751320" algn="l"/>
                        </a:tabLst>
                        <a:defRPr/>
                      </a:pPr>
                      <a:r>
                        <a:rPr lang="en-US" altLang="zh-CN" sz="2800" smtClean="0">
                          <a:solidFill>
                            <a:srgbClr val="000000"/>
                          </a:solidFill>
                          <a:effectLst/>
                          <a:latin typeface="+mn-lt"/>
                          <a:ea typeface="+mn-ea"/>
                          <a:cs typeface="Times New Roman"/>
                        </a:rPr>
                        <a:t>Sometimes we make kites and fly them together in </a:t>
                      </a:r>
                      <a:r>
                        <a:rPr lang="en-US" sz="2800" smtClean="0">
                          <a:solidFill>
                            <a:srgbClr val="000000"/>
                          </a:solidFill>
                          <a:effectLst/>
                          <a:latin typeface="Times New Roman"/>
                          <a:ea typeface="宋体"/>
                          <a:cs typeface="Times New Roman"/>
                        </a:rPr>
                        <a:t>the </a:t>
                      </a:r>
                      <a:r>
                        <a:rPr lang="en-US" sz="2800">
                          <a:solidFill>
                            <a:srgbClr val="000000"/>
                          </a:solidFill>
                          <a:effectLst/>
                          <a:latin typeface="Times New Roman"/>
                          <a:ea typeface="宋体"/>
                          <a:cs typeface="Times New Roman"/>
                        </a:rPr>
                        <a:t>park</a:t>
                      </a:r>
                      <a:r>
                        <a:rPr lang="en-US" sz="2800">
                          <a:solidFill>
                            <a:srgbClr val="000000"/>
                          </a:solidFill>
                          <a:effectLst/>
                          <a:latin typeface="宋体"/>
                          <a:ea typeface="宋体"/>
                          <a:cs typeface="Times New Roman"/>
                        </a:rPr>
                        <a:t>.</a:t>
                      </a:r>
                      <a:r>
                        <a:rPr lang="en-US" sz="2800">
                          <a:solidFill>
                            <a:srgbClr val="000000"/>
                          </a:solidFill>
                          <a:effectLst/>
                          <a:latin typeface="Times New Roman"/>
                          <a:ea typeface="宋体"/>
                          <a:cs typeface="Times New Roman"/>
                        </a:rPr>
                        <a:t>What about you</a:t>
                      </a:r>
                      <a:r>
                        <a:rPr lang="zh-CN" sz="2800">
                          <a:solidFill>
                            <a:srgbClr val="000000"/>
                          </a:solidFill>
                          <a:effectLst/>
                          <a:latin typeface="Times New Roman"/>
                          <a:ea typeface="宋体"/>
                          <a:cs typeface="Times New Roman"/>
                        </a:rPr>
                        <a:t>？</a:t>
                      </a:r>
                      <a:r>
                        <a:rPr lang="en-US" sz="2800">
                          <a:solidFill>
                            <a:srgbClr val="000000"/>
                          </a:solidFill>
                          <a:effectLst/>
                          <a:latin typeface="Times New Roman"/>
                          <a:ea typeface="宋体"/>
                          <a:cs typeface="Times New Roman"/>
                        </a:rPr>
                        <a:t> What is the weather like in Jiangsu</a:t>
                      </a:r>
                      <a:r>
                        <a:rPr lang="zh-CN" sz="2800">
                          <a:solidFill>
                            <a:srgbClr val="000000"/>
                          </a:solidFill>
                          <a:effectLst/>
                          <a:latin typeface="Times New Roman"/>
                          <a:ea typeface="宋体"/>
                          <a:cs typeface="Times New Roman"/>
                        </a:rPr>
                        <a:t>？</a:t>
                      </a:r>
                      <a:r>
                        <a:rPr lang="en-US" sz="2800">
                          <a:solidFill>
                            <a:srgbClr val="000000"/>
                          </a:solidFill>
                          <a:effectLst/>
                          <a:latin typeface="Times New Roman"/>
                          <a:ea typeface="宋体"/>
                          <a:cs typeface="Times New Roman"/>
                        </a:rPr>
                        <a:t> Is it spring now</a:t>
                      </a:r>
                      <a:r>
                        <a:rPr lang="zh-CN" sz="2800">
                          <a:solidFill>
                            <a:srgbClr val="000000"/>
                          </a:solidFill>
                          <a:effectLst/>
                          <a:latin typeface="Times New Roman"/>
                          <a:ea typeface="宋体"/>
                          <a:cs typeface="Times New Roman"/>
                        </a:rPr>
                        <a:t>？</a:t>
                      </a:r>
                      <a:r>
                        <a:rPr lang="en-US" sz="2800">
                          <a:solidFill>
                            <a:srgbClr val="000000"/>
                          </a:solidFill>
                          <a:effectLst/>
                          <a:latin typeface="Times New Roman"/>
                          <a:ea typeface="宋体"/>
                          <a:cs typeface="Times New Roman"/>
                        </a:rPr>
                        <a:t> Please write back soon</a:t>
                      </a:r>
                      <a:r>
                        <a:rPr lang="en-US" sz="2800">
                          <a:solidFill>
                            <a:srgbClr val="000000"/>
                          </a:solidFill>
                          <a:effectLst/>
                          <a:latin typeface="宋体"/>
                          <a:ea typeface="宋体"/>
                          <a:cs typeface="Times New Roman"/>
                        </a:rPr>
                        <a:t>.</a:t>
                      </a:r>
                      <a:endParaRPr lang="zh-CN" sz="1400">
                        <a:solidFill>
                          <a:srgbClr val="000000"/>
                        </a:solidFill>
                        <a:effectLst/>
                        <a:latin typeface="Times New Roman"/>
                        <a:ea typeface="宋体"/>
                        <a:cs typeface="Times New Roman"/>
                      </a:endParaRPr>
                    </a:p>
                    <a:p>
                      <a:pPr algn="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Love,</a:t>
                      </a:r>
                      <a:endParaRPr lang="zh-CN" sz="1400">
                        <a:solidFill>
                          <a:srgbClr val="000000"/>
                        </a:solidFill>
                        <a:effectLst/>
                        <a:latin typeface="Times New Roman"/>
                        <a:ea typeface="宋体"/>
                        <a:cs typeface="Times New Roman"/>
                      </a:endParaRPr>
                    </a:p>
                    <a:p>
                      <a:pPr algn="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Sue</a:t>
                      </a:r>
                      <a:endParaRPr lang="zh-CN" sz="1400">
                        <a:solidFill>
                          <a:srgbClr val="000000"/>
                        </a:solidFill>
                        <a:effectLst/>
                        <a:latin typeface="Times New Roman"/>
                        <a:ea typeface="宋体"/>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557408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453253"/>
          </a:xfrm>
        </p:spPr>
        <p:txBody>
          <a:bodyPr/>
          <a:lstStyle/>
          <a:p>
            <a:pPr hangingPunct="0">
              <a:lnSpc>
                <a:spcPct val="130000"/>
              </a:lnSpc>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一）阅读邮件，判断句子正（</a:t>
            </a:r>
            <a:r>
              <a:rPr lang="en-US" altLang="zh-CN">
                <a:solidFill>
                  <a:srgbClr val="000000"/>
                </a:solidFill>
                <a:cs typeface="Times New Roman"/>
              </a:rPr>
              <a:t>T</a:t>
            </a:r>
            <a:r>
              <a:rPr lang="zh-CN" altLang="zh-CN">
                <a:solidFill>
                  <a:srgbClr val="000000"/>
                </a:solidFill>
                <a:cs typeface="Times New Roman"/>
              </a:rPr>
              <a:t>）误（</a:t>
            </a:r>
            <a:r>
              <a:rPr lang="en-US" altLang="zh-CN">
                <a:solidFill>
                  <a:srgbClr val="000000"/>
                </a:solidFill>
                <a:cs typeface="Times New Roman"/>
              </a:rPr>
              <a:t>F</a:t>
            </a:r>
            <a:r>
              <a:rPr lang="zh-CN" altLang="zh-CN">
                <a:solidFill>
                  <a:srgbClr val="000000"/>
                </a:solidFill>
                <a:cs typeface="Times New Roman"/>
              </a:rPr>
              <a:t>）。（</a:t>
            </a:r>
            <a:r>
              <a:rPr lang="en-US" altLang="zh-CN">
                <a:solidFill>
                  <a:srgbClr val="000000"/>
                </a:solidFill>
                <a:cs typeface="Times New Roman"/>
              </a:rPr>
              <a:t>8</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It is autumn in Argentina now</a:t>
            </a:r>
            <a:r>
              <a:rPr lang="en-US" altLang="zh-CN">
                <a:solidFill>
                  <a:srgbClr val="000000"/>
                </a:solidFill>
                <a:latin typeface="宋体"/>
                <a:cs typeface="Times New Roman"/>
              </a:rPr>
              <a:t>.</a:t>
            </a:r>
            <a:r>
              <a:rPr lang="en-US" altLang="zh-CN">
                <a:solidFill>
                  <a:srgbClr val="000000"/>
                </a:solidFill>
                <a:cs typeface="Times New Roman"/>
              </a:rPr>
              <a:t>The weather is sunny and hot</a:t>
            </a:r>
            <a:r>
              <a:rPr lang="en-US" altLang="zh-CN" smtClean="0">
                <a:solidFill>
                  <a:srgbClr val="000000"/>
                </a:solidFill>
                <a:latin typeface="宋体"/>
                <a:cs typeface="Times New Roman"/>
              </a:rPr>
              <a:t>.</a:t>
            </a:r>
            <a:endParaRPr lang="en-US" altLang="zh-CN" sz="1400">
              <a:solidFill>
                <a:srgbClr val="000000"/>
              </a:solidFill>
              <a:cs typeface="Times New Roman"/>
            </a:endParaRPr>
          </a:p>
          <a:p>
            <a:pPr lvl="0" hangingPunct="0">
              <a:lnSpc>
                <a:spcPct val="130000"/>
              </a:lnSpc>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Sue drinks a lot of water because it is very dry in autumn</a:t>
            </a:r>
            <a:r>
              <a:rPr lang="en-US" altLang="zh-CN" smtClean="0">
                <a:solidFill>
                  <a:srgbClr val="000000"/>
                </a:solidFill>
                <a:latin typeface="宋体"/>
                <a:cs typeface="Times New Roman"/>
              </a:rPr>
              <a:t>.</a:t>
            </a:r>
            <a:endParaRPr lang="en-US"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Sue’s mother is strong</a:t>
            </a:r>
            <a:r>
              <a:rPr lang="en-US" altLang="zh-CN">
                <a:solidFill>
                  <a:srgbClr val="000000"/>
                </a:solidFill>
                <a:latin typeface="宋体"/>
                <a:cs typeface="Times New Roman"/>
              </a:rPr>
              <a:t>.</a:t>
            </a:r>
            <a:r>
              <a:rPr lang="en-US" altLang="zh-CN">
                <a:solidFill>
                  <a:srgbClr val="000000"/>
                </a:solidFill>
                <a:cs typeface="Times New Roman"/>
              </a:rPr>
              <a:t>She usually wears a T-shirt and a pair of shorts</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30000"/>
              </a:lnSpc>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At weekends,Emma often has picnics with her parents</a:t>
            </a:r>
            <a:r>
              <a:rPr lang="en-US" altLang="zh-CN">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65512" y="2060848"/>
            <a:ext cx="404278" cy="523220"/>
          </a:xfrm>
          <a:prstGeom prst="rect">
            <a:avLst/>
          </a:prstGeom>
        </p:spPr>
        <p:txBody>
          <a:bodyPr wrap="none">
            <a:spAutoFit/>
          </a:bodyPr>
          <a:lstStyle/>
          <a:p>
            <a:r>
              <a:rPr lang="en-US" altLang="zh-CN"/>
              <a:t>F</a:t>
            </a:r>
            <a:endParaRPr lang="zh-CN" altLang="en-US"/>
          </a:p>
        </p:txBody>
      </p:sp>
      <p:sp>
        <p:nvSpPr>
          <p:cNvPr id="10" name="矩形 9"/>
          <p:cNvSpPr/>
          <p:nvPr/>
        </p:nvSpPr>
        <p:spPr>
          <a:xfrm>
            <a:off x="920057" y="2639718"/>
            <a:ext cx="423514" cy="523220"/>
          </a:xfrm>
          <a:prstGeom prst="rect">
            <a:avLst/>
          </a:prstGeom>
        </p:spPr>
        <p:txBody>
          <a:bodyPr wrap="none">
            <a:spAutoFit/>
          </a:bodyPr>
          <a:lstStyle/>
          <a:p>
            <a:r>
              <a:rPr lang="en-US" altLang="zh-CN"/>
              <a:t>T</a:t>
            </a:r>
            <a:endParaRPr lang="zh-CN" altLang="en-US"/>
          </a:p>
        </p:txBody>
      </p:sp>
      <p:sp>
        <p:nvSpPr>
          <p:cNvPr id="7" name="矩形 6"/>
          <p:cNvSpPr/>
          <p:nvPr/>
        </p:nvSpPr>
        <p:spPr>
          <a:xfrm>
            <a:off x="982638" y="3212976"/>
            <a:ext cx="404278" cy="523220"/>
          </a:xfrm>
          <a:prstGeom prst="rect">
            <a:avLst/>
          </a:prstGeom>
        </p:spPr>
        <p:txBody>
          <a:bodyPr wrap="none">
            <a:spAutoFit/>
          </a:bodyPr>
          <a:lstStyle/>
          <a:p>
            <a:r>
              <a:rPr lang="en-US" altLang="zh-CN"/>
              <a:t>F</a:t>
            </a:r>
            <a:endParaRPr lang="zh-CN" altLang="en-US"/>
          </a:p>
        </p:txBody>
      </p:sp>
      <p:sp>
        <p:nvSpPr>
          <p:cNvPr id="8" name="矩形 7"/>
          <p:cNvSpPr/>
          <p:nvPr/>
        </p:nvSpPr>
        <p:spPr>
          <a:xfrm>
            <a:off x="982638" y="4293096"/>
            <a:ext cx="404278" cy="523220"/>
          </a:xfrm>
          <a:prstGeom prst="rect">
            <a:avLst/>
          </a:prstGeom>
        </p:spPr>
        <p:txBody>
          <a:bodyPr wrap="none">
            <a:spAutoFit/>
          </a:bodyPr>
          <a:lstStyle/>
          <a:p>
            <a:r>
              <a:rPr lang="en-US" altLang="zh-CN"/>
              <a:t>F</a:t>
            </a:r>
            <a:endParaRPr lang="zh-CN" altLang="en-US"/>
          </a:p>
        </p:txBody>
      </p:sp>
    </p:spTree>
    <p:extLst>
      <p:ext uri="{BB962C8B-B14F-4D97-AF65-F5344CB8AC3E}">
        <p14:creationId xmlns:p14="http://schemas.microsoft.com/office/powerpoint/2010/main" val="233689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1303177"/>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二）根据图片提示，帮助</a:t>
            </a:r>
            <a:r>
              <a:rPr lang="en-US" altLang="zh-CN">
                <a:solidFill>
                  <a:srgbClr val="000000"/>
                </a:solidFill>
                <a:cs typeface="Times New Roman"/>
              </a:rPr>
              <a:t>Emma</a:t>
            </a:r>
            <a:r>
              <a:rPr lang="zh-CN" altLang="zh-CN">
                <a:solidFill>
                  <a:srgbClr val="000000"/>
                </a:solidFill>
                <a:cs typeface="Times New Roman"/>
              </a:rPr>
              <a:t>写一封回信，描述她目前所处的季节和能做的事，不少于</a:t>
            </a:r>
            <a:r>
              <a:rPr lang="en-US" altLang="zh-CN">
                <a:solidFill>
                  <a:srgbClr val="000000"/>
                </a:solidFill>
                <a:cs typeface="Times New Roman"/>
              </a:rPr>
              <a:t>50</a:t>
            </a:r>
            <a:r>
              <a:rPr lang="zh-CN" altLang="zh-CN">
                <a:solidFill>
                  <a:srgbClr val="000000"/>
                </a:solidFill>
                <a:cs typeface="Times New Roman"/>
              </a:rPr>
              <a:t>词。（</a:t>
            </a:r>
            <a:r>
              <a:rPr lang="en-US" altLang="zh-CN">
                <a:solidFill>
                  <a:srgbClr val="000000"/>
                </a:solidFill>
                <a:cs typeface="Times New Roman"/>
              </a:rPr>
              <a:t>9</a:t>
            </a:r>
            <a:r>
              <a:rPr lang="zh-CN" altLang="zh-CN">
                <a:solidFill>
                  <a:srgbClr val="000000"/>
                </a:solidFill>
                <a:ea typeface="楷体"/>
                <a:cs typeface="Times New Roman"/>
              </a:rPr>
              <a:t>分</a:t>
            </a:r>
            <a:r>
              <a:rPr lang="zh-CN" altLang="zh-CN" smtClean="0">
                <a:solidFill>
                  <a:srgbClr val="000000"/>
                </a:solidFill>
                <a:cs typeface="Times New Roman"/>
              </a:rPr>
              <a:t>）</a:t>
            </a:r>
            <a:endParaRPr lang="zh-CN" altLang="zh-CN" sz="1400">
              <a:solidFill>
                <a:srgbClr val="000000"/>
              </a:solidFill>
              <a:cs typeface="Times New Roman"/>
            </a:endParaRPr>
          </a:p>
        </p:txBody>
      </p:sp>
      <p:pic>
        <p:nvPicPr>
          <p:cNvPr id="3" name="fs483.jpg" descr="id:2147490043;FounderCES"/>
          <p:cNvPicPr/>
          <p:nvPr/>
        </p:nvPicPr>
        <p:blipFill>
          <a:blip r:embed="rId2"/>
          <a:stretch>
            <a:fillRect/>
          </a:stretch>
        </p:blipFill>
        <p:spPr>
          <a:xfrm>
            <a:off x="585206" y="2564904"/>
            <a:ext cx="11045380" cy="1944216"/>
          </a:xfrm>
          <a:prstGeom prst="rect">
            <a:avLst/>
          </a:prstGeom>
        </p:spPr>
      </p:pic>
    </p:spTree>
    <p:extLst>
      <p:ext uri="{BB962C8B-B14F-4D97-AF65-F5344CB8AC3E}">
        <p14:creationId xmlns:p14="http://schemas.microsoft.com/office/powerpoint/2010/main" val="12997957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262979"/>
          </a:xfrm>
        </p:spPr>
        <p:txBody>
          <a:bodyPr/>
          <a:lstStyle/>
          <a:p>
            <a:pPr hangingPunct="0">
              <a:spcAft>
                <a:spcPts val="0"/>
              </a:spcAft>
              <a:tabLst>
                <a:tab pos="1710690" algn="l"/>
                <a:tab pos="4231005" algn="l"/>
                <a:tab pos="6751320" algn="l"/>
              </a:tabLst>
            </a:pPr>
            <a:r>
              <a:rPr lang="en-US" altLang="zh-CN" smtClean="0">
                <a:solidFill>
                  <a:srgbClr val="000000"/>
                </a:solidFill>
                <a:cs typeface="Times New Roman"/>
              </a:rPr>
              <a:t>Dear Sue,</a:t>
            </a:r>
            <a:endParaRPr lang="zh-CN" altLang="zh-CN" sz="1400" smtClean="0">
              <a:solidFill>
                <a:srgbClr val="000000"/>
              </a:solidFill>
              <a:cs typeface="Times New Roman"/>
            </a:endParaRPr>
          </a:p>
          <a:p>
            <a:pPr indent="711200" hangingPunct="0">
              <a:spcAft>
                <a:spcPts val="0"/>
              </a:spcAft>
              <a:tabLst>
                <a:tab pos="1710690" algn="l"/>
                <a:tab pos="4231005" algn="l"/>
                <a:tab pos="6751320" algn="l"/>
              </a:tabLst>
            </a:pPr>
            <a:r>
              <a:rPr lang="en-US" altLang="zh-CN" smtClean="0">
                <a:solidFill>
                  <a:srgbClr val="000000"/>
                </a:solidFill>
                <a:cs typeface="Times New Roman"/>
              </a:rPr>
              <a:t>It’s </a:t>
            </a:r>
            <a:r>
              <a:rPr lang="zh-CN" altLang="zh-CN" u="sng" smtClean="0">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                                                                                  </a:t>
            </a:r>
            <a:r>
              <a:rPr lang="zh-CN" altLang="en-US" u="sng" smtClean="0">
                <a:solidFill>
                  <a:srgbClr val="FEFEFE"/>
                </a:solidFill>
                <a:uFill>
                  <a:solidFill>
                    <a:srgbClr val="000000"/>
                  </a:solidFill>
                </a:uFill>
                <a:cs typeface="Times New Roman"/>
              </a:rPr>
              <a:t>。</a:t>
            </a:r>
            <a:r>
              <a:rPr lang="en-US" altLang="zh-CN" u="sng" smtClean="0">
                <a:solidFill>
                  <a:srgbClr val="FEFEFE"/>
                </a:solidFill>
                <a:uFill>
                  <a:solidFill>
                    <a:srgbClr val="000000"/>
                  </a:solidFill>
                </a:uFill>
                <a:cs typeface="Times New Roman"/>
              </a:rPr>
              <a:t>    </a:t>
            </a:r>
            <a:r>
              <a:rPr lang="zh-CN" altLang="en-US" u="sng" smtClean="0">
                <a:solidFill>
                  <a:srgbClr val="FEFEFE"/>
                </a:solidFill>
                <a:uFill>
                  <a:solidFill>
                    <a:srgbClr val="000000"/>
                  </a:solidFill>
                </a:uFill>
                <a:cs typeface="Times New Roman"/>
              </a:rPr>
              <a:t>。。</a:t>
            </a:r>
            <a:r>
              <a:rPr lang="en-US" altLang="zh-CN" u="sng" smtClean="0">
                <a:solidFill>
                  <a:srgbClr val="FEFEFE"/>
                </a:solidFill>
                <a:uFill>
                  <a:solidFill>
                    <a:srgbClr val="000000"/>
                  </a:solidFill>
                </a:uFill>
                <a:cs typeface="Times New Roman"/>
              </a:rPr>
              <a:t>  </a:t>
            </a:r>
            <a:r>
              <a:rPr lang="zh-CN" altLang="en-US" u="sng" smtClean="0">
                <a:solidFill>
                  <a:srgbClr val="FEFEFE"/>
                </a:solidFill>
                <a:uFill>
                  <a:solidFill>
                    <a:srgbClr val="000000"/>
                  </a:solidFill>
                </a:uFill>
                <a:cs typeface="Times New Roman"/>
              </a:rPr>
              <a:t>。。</a:t>
            </a:r>
            <a:r>
              <a:rPr lang="en-US" altLang="zh-CN" u="sng" smtClean="0">
                <a:solidFill>
                  <a:srgbClr val="FEFEFE"/>
                </a:solidFill>
                <a:uFill>
                  <a:solidFill>
                    <a:srgbClr val="000000"/>
                  </a:solidFill>
                </a:uFill>
                <a:cs typeface="Times New Roman"/>
              </a:rPr>
              <a:t> </a:t>
            </a:r>
            <a:r>
              <a:rPr lang="zh-CN" altLang="en-US" u="sng" smtClean="0">
                <a:solidFill>
                  <a:srgbClr val="FEFEFE"/>
                </a:solidFill>
                <a:uFill>
                  <a:solidFill>
                    <a:srgbClr val="000000"/>
                  </a:solidFill>
                </a:uFill>
                <a:cs typeface="Times New Roman"/>
              </a:rPr>
              <a:t>。</a:t>
            </a:r>
            <a:r>
              <a:rPr lang="en-US" altLang="zh-CN" u="sng" smtClean="0">
                <a:solidFill>
                  <a:srgbClr val="FEFEFE"/>
                </a:solidFill>
                <a:uFill>
                  <a:solidFill>
                    <a:srgbClr val="000000"/>
                  </a:solidFill>
                </a:uFill>
                <a:cs typeface="Times New Roman"/>
              </a:rPr>
              <a:t>                </a:t>
            </a:r>
            <a:r>
              <a:rPr lang="zh-CN" altLang="en-US" u="sng" smtClean="0">
                <a:solidFill>
                  <a:srgbClr val="FEFEFE"/>
                </a:solidFill>
                <a:uFill>
                  <a:solidFill>
                    <a:srgbClr val="000000"/>
                  </a:solidFill>
                </a:uFill>
                <a:cs typeface="Times New Roman"/>
              </a:rPr>
              <a:t>。。。。。。。。。。。。。。。。。。。。。。。。。。。。。。。。。。。。。。。。。。。。。。。。。。。。。。。。。。。。。。。。。。。。。。。   。。。。。。。。。。。    。   </a:t>
            </a:r>
            <a:endParaRPr lang="zh-CN" altLang="zh-CN" sz="1400" smtClean="0">
              <a:solidFill>
                <a:srgbClr val="000000"/>
              </a:solidFill>
              <a:cs typeface="Times New Roman"/>
            </a:endParaRPr>
          </a:p>
          <a:p>
            <a:pPr hangingPunct="0">
              <a:spcAft>
                <a:spcPts val="0"/>
              </a:spcAft>
              <a:tabLst>
                <a:tab pos="1710690" algn="l"/>
                <a:tab pos="4231005" algn="l"/>
                <a:tab pos="6751320" algn="l"/>
              </a:tabLs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  </a:t>
            </a: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                                                                            .</a:t>
            </a:r>
          </a:p>
          <a:p>
            <a:pPr algn="r" hangingPunct="0">
              <a:spcAft>
                <a:spcPts val="0"/>
              </a:spcAft>
              <a:tabLst>
                <a:tab pos="1710690" algn="l"/>
                <a:tab pos="4231005" algn="l"/>
                <a:tab pos="6751320" algn="l"/>
              </a:tabLst>
            </a:pPr>
            <a:r>
              <a:rPr lang="en-US" altLang="zh-CN" smtClean="0">
                <a:solidFill>
                  <a:srgbClr val="000000"/>
                </a:solidFill>
                <a:cs typeface="Times New Roman"/>
              </a:rPr>
              <a:t>Yours,</a:t>
            </a:r>
          </a:p>
          <a:p>
            <a:pPr algn="r" hangingPunct="0">
              <a:spcAft>
                <a:spcPts val="0"/>
              </a:spcAft>
              <a:tabLst>
                <a:tab pos="1710690" algn="l"/>
                <a:tab pos="4231005" algn="l"/>
                <a:tab pos="6751320" algn="l"/>
              </a:tabLst>
            </a:pPr>
            <a:r>
              <a:rPr lang="en-US" altLang="zh-CN" smtClean="0">
                <a:solidFill>
                  <a:srgbClr val="000000"/>
                </a:solidFill>
                <a:cs typeface="Times New Roman"/>
              </a:rPr>
              <a:t>Emma</a:t>
            </a:r>
            <a:endParaRPr lang="zh-CN" altLang="zh-CN" sz="1400">
              <a:solidFill>
                <a:srgbClr val="000000"/>
              </a:solidFill>
              <a:cs typeface="Times New Roman"/>
            </a:endParaRPr>
          </a:p>
        </p:txBody>
      </p:sp>
      <p:sp>
        <p:nvSpPr>
          <p:cNvPr id="5" name="矩形 4"/>
          <p:cNvSpPr/>
          <p:nvPr/>
        </p:nvSpPr>
        <p:spPr>
          <a:xfrm>
            <a:off x="341586" y="1466424"/>
            <a:ext cx="11370243" cy="3323987"/>
          </a:xfrm>
          <a:prstGeom prst="rect">
            <a:avLst/>
          </a:prstGeom>
        </p:spPr>
        <p:txBody>
          <a:bodyPr wrap="square">
            <a:spAutoFit/>
          </a:bodyPr>
          <a:lstStyle/>
          <a:p>
            <a:pPr lvl="0" algn="just">
              <a:lnSpc>
                <a:spcPct val="150000"/>
              </a:lnSpc>
              <a:spcAft>
                <a:spcPts val="0"/>
              </a:spcAft>
            </a:pPr>
            <a:r>
              <a:rPr lang="en-US" altLang="zh-CN" smtClean="0">
                <a:latin typeface="Times New Roman"/>
                <a:ea typeface="宋体"/>
                <a:cs typeface="Times New Roman"/>
              </a:rPr>
              <a:t>                spring in Jiangsu now. The weather is warm and sunny. There are </a:t>
            </a:r>
            <a:r>
              <a:rPr lang="en-US" altLang="zh-CN">
                <a:latin typeface="Times New Roman"/>
                <a:ea typeface="宋体"/>
                <a:cs typeface="Times New Roman"/>
              </a:rPr>
              <a:t>beautiful flowers everywhere. I can go climbing with my friends. We enjoy the fresh air. We can also fly kites together. Sometimes we go boating on the lake. And we have a picnic in the park. We have so much fun. I really like spring here</a:t>
            </a:r>
            <a:r>
              <a:rPr lang="en-US" altLang="zh-CN" smtClean="0">
                <a:latin typeface="Times New Roman"/>
                <a:ea typeface="宋体"/>
                <a:cs typeface="Times New Roman"/>
              </a:rPr>
              <a:t>.</a:t>
            </a:r>
            <a:endParaRPr lang="zh-CN" altLang="zh-CN" sz="1050">
              <a:solidFill>
                <a:srgbClr val="000000"/>
              </a:solidFill>
              <a:latin typeface="Times New Roman"/>
              <a:ea typeface="宋体"/>
              <a:cs typeface="Times New Roman"/>
            </a:endParaRPr>
          </a:p>
        </p:txBody>
      </p:sp>
    </p:spTree>
    <p:extLst>
      <p:ext uri="{BB962C8B-B14F-4D97-AF65-F5344CB8AC3E}">
        <p14:creationId xmlns:p14="http://schemas.microsoft.com/office/powerpoint/2010/main" val="2524613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764704"/>
            <a:ext cx="11485848" cy="592213"/>
          </a:xfrm>
        </p:spPr>
        <p:txBody>
          <a:bodyPr/>
          <a:lstStyle/>
          <a:p>
            <a:pPr>
              <a:lnSpc>
                <a:spcPct val="130000"/>
              </a:lnSpc>
            </a:pPr>
            <a:r>
              <a:rPr lang="zh-CN" altLang="zh-CN" dirty="0">
                <a:solidFill>
                  <a:srgbClr val="000000"/>
                </a:solidFill>
                <a:ea typeface="黑体"/>
                <a:cs typeface="Times New Roman"/>
              </a:rPr>
              <a:t>二、听录音</a:t>
            </a:r>
            <a:r>
              <a:rPr lang="zh-CN" altLang="zh-CN" dirty="0">
                <a:solidFill>
                  <a:srgbClr val="000000"/>
                </a:solidFill>
                <a:cs typeface="Times New Roman"/>
              </a:rPr>
              <a:t>，</a:t>
            </a:r>
            <a:r>
              <a:rPr lang="zh-CN" altLang="zh-CN" dirty="0">
                <a:solidFill>
                  <a:srgbClr val="000000"/>
                </a:solidFill>
                <a:ea typeface="黑体"/>
                <a:cs typeface="Times New Roman"/>
              </a:rPr>
              <a:t>判断下列图片与所听内容是</a:t>
            </a:r>
            <a:r>
              <a:rPr lang="zh-CN" altLang="zh-CN" dirty="0">
                <a:solidFill>
                  <a:srgbClr val="000000"/>
                </a:solidFill>
                <a:cs typeface="Times New Roman"/>
              </a:rPr>
              <a:t>（</a:t>
            </a:r>
            <a:r>
              <a:rPr lang="en-US" altLang="zh-CN" dirty="0">
                <a:solidFill>
                  <a:srgbClr val="000000"/>
                </a:solidFill>
                <a:cs typeface="Times New Roman"/>
              </a:rPr>
              <a:t>T</a:t>
            </a:r>
            <a:r>
              <a:rPr lang="zh-CN" altLang="zh-CN" dirty="0">
                <a:solidFill>
                  <a:srgbClr val="000000"/>
                </a:solidFill>
                <a:cs typeface="Times New Roman"/>
              </a:rPr>
              <a:t>）</a:t>
            </a:r>
            <a:r>
              <a:rPr lang="zh-CN" altLang="zh-CN" dirty="0">
                <a:solidFill>
                  <a:srgbClr val="000000"/>
                </a:solidFill>
                <a:ea typeface="黑体"/>
                <a:cs typeface="Times New Roman"/>
              </a:rPr>
              <a:t>否</a:t>
            </a:r>
            <a:r>
              <a:rPr lang="zh-CN" altLang="zh-CN" dirty="0">
                <a:solidFill>
                  <a:srgbClr val="000000"/>
                </a:solidFill>
                <a:cs typeface="Times New Roman"/>
              </a:rPr>
              <a:t>（</a:t>
            </a:r>
            <a:r>
              <a:rPr lang="en-US" altLang="zh-CN" dirty="0">
                <a:solidFill>
                  <a:srgbClr val="000000"/>
                </a:solidFill>
                <a:cs typeface="Times New Roman"/>
              </a:rPr>
              <a:t>F</a:t>
            </a:r>
            <a:r>
              <a:rPr lang="zh-CN" altLang="zh-CN" dirty="0">
                <a:solidFill>
                  <a:srgbClr val="000000"/>
                </a:solidFill>
                <a:cs typeface="Times New Roman"/>
              </a:rPr>
              <a:t>）</a:t>
            </a:r>
            <a:r>
              <a:rPr lang="zh-CN" altLang="zh-CN" dirty="0">
                <a:solidFill>
                  <a:srgbClr val="000000"/>
                </a:solidFill>
                <a:ea typeface="黑体"/>
                <a:cs typeface="Times New Roman"/>
              </a:rPr>
              <a:t>相符。</a:t>
            </a:r>
            <a:r>
              <a:rPr lang="zh-CN" altLang="zh-CN" dirty="0">
                <a:solidFill>
                  <a:srgbClr val="000000"/>
                </a:solidFill>
                <a:cs typeface="Times New Roman"/>
              </a:rPr>
              <a:t>（</a:t>
            </a:r>
            <a:r>
              <a:rPr lang="en-US" altLang="zh-CN" dirty="0">
                <a:solidFill>
                  <a:srgbClr val="000000"/>
                </a:solidFill>
                <a:cs typeface="Times New Roman"/>
              </a:rPr>
              <a:t>5</a:t>
            </a:r>
            <a:r>
              <a:rPr lang="zh-CN" altLang="zh-CN" dirty="0">
                <a:solidFill>
                  <a:srgbClr val="000000"/>
                </a:solidFill>
                <a:ea typeface="楷体"/>
                <a:cs typeface="Times New Roman"/>
              </a:rPr>
              <a:t>分</a:t>
            </a:r>
            <a:r>
              <a:rPr lang="zh-CN" altLang="zh-CN" dirty="0" smtClean="0">
                <a:solidFill>
                  <a:srgbClr val="000000"/>
                </a:solidFill>
                <a:cs typeface="Times New Roman"/>
              </a:rPr>
              <a:t>）</a:t>
            </a:r>
            <a:endParaRPr lang="zh-CN" altLang="zh-CN" sz="1400" dirty="0">
              <a:solidFill>
                <a:srgbClr val="000000"/>
              </a:solidFill>
              <a:cs typeface="Times New Roman"/>
            </a:endParaRPr>
          </a:p>
        </p:txBody>
      </p:sp>
      <p:sp>
        <p:nvSpPr>
          <p:cNvPr id="3" name="内容占位符 1"/>
          <p:cNvSpPr txBox="1">
            <a:spLocks/>
          </p:cNvSpPr>
          <p:nvPr/>
        </p:nvSpPr>
        <p:spPr bwMode="auto">
          <a:xfrm>
            <a:off x="360854" y="2647283"/>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en-US" altLang="zh-CN" smtClean="0">
                <a:solidFill>
                  <a:srgbClr val="000000"/>
                </a:solidFill>
                <a:cs typeface="Times New Roman"/>
              </a:rPr>
              <a:t>1</a:t>
            </a:r>
            <a:r>
              <a:rPr lang="en-US" altLang="zh-CN" smtClean="0">
                <a:solidFill>
                  <a:srgbClr val="000000"/>
                </a:solidFill>
                <a:latin typeface="宋体"/>
                <a:cs typeface="Times New Roman"/>
              </a:rPr>
              <a:t>.</a:t>
            </a:r>
            <a:r>
              <a:rPr lang="zh-CN" altLang="zh-CN" smtClean="0">
                <a:solidFill>
                  <a:srgbClr val="000000"/>
                </a:solidFill>
                <a:cs typeface="Times New Roman"/>
              </a:rPr>
              <a:t>（　　）　</a:t>
            </a:r>
            <a:r>
              <a:rPr lang="en-US" altLang="zh-CN" smtClean="0">
                <a:solidFill>
                  <a:srgbClr val="000000"/>
                </a:solidFill>
                <a:cs typeface="Times New Roman"/>
              </a:rPr>
              <a:t> 2</a:t>
            </a:r>
            <a:r>
              <a:rPr lang="en-US" altLang="zh-CN" smtClean="0">
                <a:solidFill>
                  <a:srgbClr val="000000"/>
                </a:solidFill>
                <a:latin typeface="宋体"/>
                <a:cs typeface="Times New Roman"/>
              </a:rPr>
              <a:t>.</a:t>
            </a:r>
            <a:r>
              <a:rPr lang="zh-CN" altLang="zh-CN" smtClean="0">
                <a:solidFill>
                  <a:srgbClr val="000000"/>
                </a:solidFill>
                <a:cs typeface="Times New Roman"/>
              </a:rPr>
              <a:t>（　　）　</a:t>
            </a:r>
            <a:r>
              <a:rPr lang="en-US" altLang="zh-CN" smtClean="0">
                <a:solidFill>
                  <a:srgbClr val="000000"/>
                </a:solidFill>
                <a:cs typeface="Times New Roman"/>
              </a:rPr>
              <a:t> 3</a:t>
            </a:r>
            <a:r>
              <a:rPr lang="en-US" altLang="zh-CN" smtClean="0">
                <a:solidFill>
                  <a:srgbClr val="000000"/>
                </a:solidFill>
                <a:latin typeface="宋体"/>
                <a:cs typeface="Times New Roman"/>
              </a:rPr>
              <a:t>.</a:t>
            </a:r>
            <a:r>
              <a:rPr lang="zh-CN" altLang="zh-CN" smtClean="0">
                <a:solidFill>
                  <a:srgbClr val="000000"/>
                </a:solidFill>
                <a:cs typeface="Times New Roman"/>
              </a:rPr>
              <a:t>（　　）</a:t>
            </a:r>
            <a:r>
              <a:rPr lang="en-US" altLang="zh-CN" smtClean="0">
                <a:solidFill>
                  <a:srgbClr val="000000"/>
                </a:solidFill>
                <a:cs typeface="Times New Roman"/>
              </a:rPr>
              <a:t>   4</a:t>
            </a:r>
            <a:r>
              <a:rPr lang="en-US" altLang="zh-CN" smtClean="0">
                <a:solidFill>
                  <a:srgbClr val="000000"/>
                </a:solidFill>
                <a:latin typeface="宋体"/>
                <a:cs typeface="Times New Roman"/>
              </a:rPr>
              <a:t>.</a:t>
            </a:r>
            <a:r>
              <a:rPr lang="zh-CN" altLang="zh-CN" smtClean="0">
                <a:solidFill>
                  <a:srgbClr val="000000"/>
                </a:solidFill>
                <a:cs typeface="Times New Roman"/>
              </a:rPr>
              <a:t>（　　）</a:t>
            </a:r>
            <a:r>
              <a:rPr lang="en-US" altLang="zh-CN" smtClean="0">
                <a:solidFill>
                  <a:srgbClr val="000000"/>
                </a:solidFill>
                <a:cs typeface="Times New Roman"/>
              </a:rPr>
              <a:t>    </a:t>
            </a:r>
            <a:r>
              <a:rPr lang="en-US" altLang="zh-CN" sz="1400" smtClean="0">
                <a:solidFill>
                  <a:srgbClr val="000000"/>
                </a:solidFill>
                <a:cs typeface="Times New Roman"/>
              </a:rPr>
              <a:t>         </a:t>
            </a:r>
            <a:r>
              <a:rPr lang="en-US" altLang="zh-CN" smtClean="0">
                <a:solidFill>
                  <a:srgbClr val="000000"/>
                </a:solidFill>
                <a:cs typeface="Times New Roman"/>
              </a:rPr>
              <a:t>5</a:t>
            </a:r>
            <a:r>
              <a:rPr lang="en-US" altLang="zh-CN" smtClean="0">
                <a:solidFill>
                  <a:srgbClr val="000000"/>
                </a:solidFill>
                <a:latin typeface="宋体"/>
                <a:cs typeface="Times New Roman"/>
              </a:rPr>
              <a:t>. </a:t>
            </a:r>
            <a:r>
              <a:rPr lang="zh-CN" altLang="zh-CN" smtClean="0">
                <a:solidFill>
                  <a:srgbClr val="000000"/>
                </a:solidFill>
                <a:cs typeface="Times New Roman"/>
              </a:rPr>
              <a:t>（　　）</a:t>
            </a:r>
            <a:endParaRPr lang="zh-CN" altLang="zh-CN" sz="1400">
              <a:solidFill>
                <a:srgbClr val="000000"/>
              </a:solidFill>
              <a:cs typeface="Times New Roman"/>
            </a:endParaRPr>
          </a:p>
        </p:txBody>
      </p:sp>
      <p:pic>
        <p:nvPicPr>
          <p:cNvPr id="4" name="fs472.jpg" descr="id:2147489902;FounderCES"/>
          <p:cNvPicPr/>
          <p:nvPr/>
        </p:nvPicPr>
        <p:blipFill>
          <a:blip r:embed="rId2">
            <a:clrChange>
              <a:clrFrom>
                <a:srgbClr val="FFFFFE"/>
              </a:clrFrom>
              <a:clrTo>
                <a:srgbClr val="FFFFFE">
                  <a:alpha val="0"/>
                </a:srgbClr>
              </a:clrTo>
            </a:clrChange>
          </a:blip>
          <a:stretch>
            <a:fillRect/>
          </a:stretch>
        </p:blipFill>
        <p:spPr>
          <a:xfrm>
            <a:off x="622598" y="1484784"/>
            <a:ext cx="1790618" cy="1242964"/>
          </a:xfrm>
          <a:prstGeom prst="rect">
            <a:avLst/>
          </a:prstGeom>
        </p:spPr>
      </p:pic>
      <p:pic>
        <p:nvPicPr>
          <p:cNvPr id="5" name="fs473.jpg" descr="id:2147489909;FounderCES"/>
          <p:cNvPicPr/>
          <p:nvPr/>
        </p:nvPicPr>
        <p:blipFill>
          <a:blip r:embed="rId3">
            <a:clrChange>
              <a:clrFrom>
                <a:srgbClr val="FFFFFE"/>
              </a:clrFrom>
              <a:clrTo>
                <a:srgbClr val="FFFFFE">
                  <a:alpha val="0"/>
                </a:srgbClr>
              </a:clrTo>
            </a:clrChange>
          </a:blip>
          <a:stretch>
            <a:fillRect/>
          </a:stretch>
        </p:blipFill>
        <p:spPr>
          <a:xfrm>
            <a:off x="2964271" y="1500578"/>
            <a:ext cx="1402743" cy="1242965"/>
          </a:xfrm>
          <a:prstGeom prst="rect">
            <a:avLst/>
          </a:prstGeom>
        </p:spPr>
      </p:pic>
      <p:pic>
        <p:nvPicPr>
          <p:cNvPr id="6" name="fs474.jpg" descr="id:2147489916;FounderCES"/>
          <p:cNvPicPr/>
          <p:nvPr/>
        </p:nvPicPr>
        <p:blipFill>
          <a:blip r:embed="rId4">
            <a:clrChange>
              <a:clrFrom>
                <a:srgbClr val="FFFFFE"/>
              </a:clrFrom>
              <a:clrTo>
                <a:srgbClr val="FFFFFE">
                  <a:alpha val="0"/>
                </a:srgbClr>
              </a:clrTo>
            </a:clrChange>
          </a:blip>
          <a:stretch>
            <a:fillRect/>
          </a:stretch>
        </p:blipFill>
        <p:spPr>
          <a:xfrm>
            <a:off x="5015086" y="1412776"/>
            <a:ext cx="1542686" cy="1242964"/>
          </a:xfrm>
          <a:prstGeom prst="rect">
            <a:avLst/>
          </a:prstGeom>
        </p:spPr>
      </p:pic>
      <p:pic>
        <p:nvPicPr>
          <p:cNvPr id="7" name="fs475.jpg" descr="id:2147489923;FounderCES"/>
          <p:cNvPicPr/>
          <p:nvPr/>
        </p:nvPicPr>
        <p:blipFill>
          <a:blip r:embed="rId5">
            <a:clrChange>
              <a:clrFrom>
                <a:srgbClr val="FFFFFE"/>
              </a:clrFrom>
              <a:clrTo>
                <a:srgbClr val="FFFFFE">
                  <a:alpha val="0"/>
                </a:srgbClr>
              </a:clrTo>
            </a:clrChange>
          </a:blip>
          <a:stretch>
            <a:fillRect/>
          </a:stretch>
        </p:blipFill>
        <p:spPr>
          <a:xfrm>
            <a:off x="7165744" y="1500578"/>
            <a:ext cx="1521750" cy="1242965"/>
          </a:xfrm>
          <a:prstGeom prst="rect">
            <a:avLst/>
          </a:prstGeom>
        </p:spPr>
      </p:pic>
      <p:pic>
        <p:nvPicPr>
          <p:cNvPr id="8" name="fs476.jpg" descr="id:2147489930;FounderCES"/>
          <p:cNvPicPr/>
          <p:nvPr/>
        </p:nvPicPr>
        <p:blipFill>
          <a:blip r:embed="rId6">
            <a:clrChange>
              <a:clrFrom>
                <a:srgbClr val="FFFFFE"/>
              </a:clrFrom>
              <a:clrTo>
                <a:srgbClr val="FFFFFE">
                  <a:alpha val="0"/>
                </a:srgbClr>
              </a:clrTo>
            </a:clrChange>
          </a:blip>
          <a:stretch>
            <a:fillRect/>
          </a:stretch>
        </p:blipFill>
        <p:spPr>
          <a:xfrm>
            <a:off x="9623598" y="1412776"/>
            <a:ext cx="1656184" cy="1242964"/>
          </a:xfrm>
          <a:prstGeom prst="rect">
            <a:avLst/>
          </a:prstGeom>
        </p:spPr>
      </p:pic>
      <p:sp>
        <p:nvSpPr>
          <p:cNvPr id="9" name="矩形 8"/>
          <p:cNvSpPr/>
          <p:nvPr/>
        </p:nvSpPr>
        <p:spPr>
          <a:xfrm>
            <a:off x="1270670" y="2743543"/>
            <a:ext cx="404278" cy="523220"/>
          </a:xfrm>
          <a:prstGeom prst="rect">
            <a:avLst/>
          </a:prstGeom>
        </p:spPr>
        <p:txBody>
          <a:bodyPr wrap="none">
            <a:spAutoFit/>
          </a:bodyPr>
          <a:lstStyle/>
          <a:p>
            <a:r>
              <a:rPr lang="en-US" altLang="zh-CN"/>
              <a:t>F</a:t>
            </a:r>
            <a:endParaRPr lang="zh-CN" altLang="en-US"/>
          </a:p>
        </p:txBody>
      </p:sp>
      <p:sp>
        <p:nvSpPr>
          <p:cNvPr id="10" name="矩形 9"/>
          <p:cNvSpPr/>
          <p:nvPr/>
        </p:nvSpPr>
        <p:spPr>
          <a:xfrm>
            <a:off x="5807174" y="2780909"/>
            <a:ext cx="423514" cy="523220"/>
          </a:xfrm>
          <a:prstGeom prst="rect">
            <a:avLst/>
          </a:prstGeom>
        </p:spPr>
        <p:txBody>
          <a:bodyPr wrap="none">
            <a:spAutoFit/>
          </a:bodyPr>
          <a:lstStyle/>
          <a:p>
            <a:r>
              <a:rPr lang="en-US" altLang="zh-CN"/>
              <a:t>T</a:t>
            </a:r>
            <a:endParaRPr lang="zh-CN" altLang="en-US"/>
          </a:p>
        </p:txBody>
      </p:sp>
      <p:sp>
        <p:nvSpPr>
          <p:cNvPr id="11" name="矩形 10"/>
          <p:cNvSpPr/>
          <p:nvPr/>
        </p:nvSpPr>
        <p:spPr>
          <a:xfrm>
            <a:off x="3506201" y="2775899"/>
            <a:ext cx="404278" cy="523220"/>
          </a:xfrm>
          <a:prstGeom prst="rect">
            <a:avLst/>
          </a:prstGeom>
        </p:spPr>
        <p:txBody>
          <a:bodyPr wrap="none">
            <a:spAutoFit/>
          </a:bodyPr>
          <a:lstStyle/>
          <a:p>
            <a:r>
              <a:rPr lang="en-US" altLang="zh-CN"/>
              <a:t>F</a:t>
            </a:r>
            <a:endParaRPr lang="zh-CN" altLang="en-US"/>
          </a:p>
        </p:txBody>
      </p:sp>
      <p:sp>
        <p:nvSpPr>
          <p:cNvPr id="12" name="矩形 11"/>
          <p:cNvSpPr/>
          <p:nvPr/>
        </p:nvSpPr>
        <p:spPr>
          <a:xfrm>
            <a:off x="7772763" y="2755520"/>
            <a:ext cx="423514" cy="523220"/>
          </a:xfrm>
          <a:prstGeom prst="rect">
            <a:avLst/>
          </a:prstGeom>
        </p:spPr>
        <p:txBody>
          <a:bodyPr wrap="none">
            <a:spAutoFit/>
          </a:bodyPr>
          <a:lstStyle/>
          <a:p>
            <a:r>
              <a:rPr lang="en-US" altLang="zh-CN"/>
              <a:t>T</a:t>
            </a:r>
            <a:endParaRPr lang="zh-CN" altLang="en-US"/>
          </a:p>
        </p:txBody>
      </p:sp>
      <p:sp>
        <p:nvSpPr>
          <p:cNvPr id="13" name="矩形 12"/>
          <p:cNvSpPr/>
          <p:nvPr/>
        </p:nvSpPr>
        <p:spPr>
          <a:xfrm>
            <a:off x="10487694" y="2743543"/>
            <a:ext cx="404278" cy="523220"/>
          </a:xfrm>
          <a:prstGeom prst="rect">
            <a:avLst/>
          </a:prstGeom>
        </p:spPr>
        <p:txBody>
          <a:bodyPr wrap="none">
            <a:spAutoFit/>
          </a:bodyPr>
          <a:lstStyle/>
          <a:p>
            <a:r>
              <a:rPr lang="en-US" altLang="zh-CN"/>
              <a:t>F</a:t>
            </a:r>
            <a:endParaRPr lang="zh-CN" altLang="en-US"/>
          </a:p>
        </p:txBody>
      </p:sp>
      <p:sp>
        <p:nvSpPr>
          <p:cNvPr id="14" name="内容占位符 1"/>
          <p:cNvSpPr txBox="1">
            <a:spLocks/>
          </p:cNvSpPr>
          <p:nvPr/>
        </p:nvSpPr>
        <p:spPr bwMode="auto">
          <a:xfrm>
            <a:off x="334566" y="3400125"/>
            <a:ext cx="11485848" cy="283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pPr>
            <a:r>
              <a:rPr lang="en-US" altLang="zh-CN" b="1" dirty="0" smtClean="0">
                <a:solidFill>
                  <a:srgbClr val="ED028C"/>
                </a:solidFill>
              </a:rPr>
              <a:t>1. I like swimming very much.</a:t>
            </a:r>
            <a:endParaRPr lang="zh-CN" altLang="zh-CN" dirty="0" smtClean="0">
              <a:solidFill>
                <a:srgbClr val="ED028C"/>
              </a:solidFill>
            </a:endParaRPr>
          </a:p>
          <a:p>
            <a:pPr eaLnBrk="1" hangingPunct="0">
              <a:lnSpc>
                <a:spcPct val="130000"/>
              </a:lnSpc>
            </a:pPr>
            <a:r>
              <a:rPr lang="en-US" altLang="zh-CN" b="1" dirty="0" smtClean="0">
                <a:solidFill>
                  <a:srgbClr val="ED028C"/>
                </a:solidFill>
              </a:rPr>
              <a:t>2. It’s hot in summer.</a:t>
            </a:r>
            <a:endParaRPr lang="zh-CN" altLang="zh-CN" dirty="0" smtClean="0">
              <a:solidFill>
                <a:srgbClr val="ED028C"/>
              </a:solidFill>
            </a:endParaRPr>
          </a:p>
          <a:p>
            <a:pPr eaLnBrk="1" hangingPunct="0">
              <a:lnSpc>
                <a:spcPct val="130000"/>
              </a:lnSpc>
            </a:pPr>
            <a:r>
              <a:rPr lang="en-US" altLang="zh-CN" b="1" dirty="0" smtClean="0">
                <a:solidFill>
                  <a:srgbClr val="ED028C"/>
                </a:solidFill>
              </a:rPr>
              <a:t>3. In </a:t>
            </a:r>
            <a:r>
              <a:rPr lang="en-US" altLang="zh-CN" b="1" dirty="0" err="1" smtClean="0">
                <a:solidFill>
                  <a:srgbClr val="ED028C"/>
                </a:solidFill>
              </a:rPr>
              <a:t>autumn,I</a:t>
            </a:r>
            <a:r>
              <a:rPr lang="en-US" altLang="zh-CN" b="1" dirty="0" smtClean="0">
                <a:solidFill>
                  <a:srgbClr val="ED028C"/>
                </a:solidFill>
              </a:rPr>
              <a:t> pick apples.</a:t>
            </a:r>
            <a:endParaRPr lang="zh-CN" altLang="zh-CN" dirty="0" smtClean="0">
              <a:solidFill>
                <a:srgbClr val="ED028C"/>
              </a:solidFill>
            </a:endParaRPr>
          </a:p>
          <a:p>
            <a:pPr eaLnBrk="1" hangingPunct="0">
              <a:lnSpc>
                <a:spcPct val="130000"/>
              </a:lnSpc>
            </a:pPr>
            <a:r>
              <a:rPr lang="en-US" altLang="zh-CN" b="1" dirty="0" smtClean="0">
                <a:solidFill>
                  <a:srgbClr val="ED028C"/>
                </a:solidFill>
              </a:rPr>
              <a:t>4. Look</a:t>
            </a:r>
            <a:r>
              <a:rPr lang="zh-CN" altLang="zh-CN" b="1" dirty="0" smtClean="0">
                <a:solidFill>
                  <a:srgbClr val="ED028C"/>
                </a:solidFill>
              </a:rPr>
              <a:t>！</a:t>
            </a:r>
            <a:r>
              <a:rPr lang="en-US" altLang="zh-CN" b="1" dirty="0" smtClean="0">
                <a:solidFill>
                  <a:srgbClr val="ED028C"/>
                </a:solidFill>
              </a:rPr>
              <a:t>I can make a cake.</a:t>
            </a:r>
            <a:endParaRPr lang="zh-CN" altLang="zh-CN" dirty="0" smtClean="0">
              <a:solidFill>
                <a:srgbClr val="ED028C"/>
              </a:solidFill>
            </a:endParaRPr>
          </a:p>
          <a:p>
            <a:pPr eaLnBrk="1" hangingPunct="0">
              <a:lnSpc>
                <a:spcPct val="130000"/>
              </a:lnSpc>
            </a:pPr>
            <a:r>
              <a:rPr lang="en-US" altLang="zh-CN" b="1" dirty="0" smtClean="0">
                <a:solidFill>
                  <a:srgbClr val="ED028C"/>
                </a:solidFill>
              </a:rPr>
              <a:t>5. We go climbing in autumn.</a:t>
            </a:r>
            <a:endParaRPr lang="zh-CN" altLang="zh-CN" dirty="0">
              <a:solidFill>
                <a:srgbClr val="ED028C"/>
              </a:solidFill>
            </a:endParaRPr>
          </a:p>
        </p:txBody>
      </p:sp>
    </p:spTree>
    <p:extLst>
      <p:ext uri="{BB962C8B-B14F-4D97-AF65-F5344CB8AC3E}">
        <p14:creationId xmlns:p14="http://schemas.microsoft.com/office/powerpoint/2010/main" val="305517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92288" algn="l"/>
                <a:tab pos="4230688" algn="l"/>
                <a:tab pos="6750050" algn="l"/>
              </a:tabLst>
            </a:pPr>
            <a:r>
              <a:rPr lang="zh-CN" altLang="zh-CN" smtClean="0">
                <a:solidFill>
                  <a:srgbClr val="000000"/>
                </a:solidFill>
                <a:ea typeface="黑体"/>
                <a:cs typeface="Times New Roman"/>
              </a:rPr>
              <a:t>三</a:t>
            </a:r>
            <a:r>
              <a:rPr lang="zh-CN" altLang="zh-CN">
                <a:solidFill>
                  <a:srgbClr val="000000"/>
                </a:solidFill>
                <a:ea typeface="黑体"/>
                <a:cs typeface="Times New Roman"/>
              </a:rPr>
              <a:t>、听录音</a:t>
            </a:r>
            <a:r>
              <a:rPr lang="zh-CN" altLang="zh-CN">
                <a:solidFill>
                  <a:srgbClr val="000000"/>
                </a:solidFill>
                <a:cs typeface="Times New Roman"/>
              </a:rPr>
              <a:t>，</a:t>
            </a:r>
            <a:r>
              <a:rPr lang="zh-CN" altLang="zh-CN">
                <a:solidFill>
                  <a:srgbClr val="000000"/>
                </a:solidFill>
                <a:ea typeface="黑体"/>
                <a:cs typeface="Times New Roman"/>
              </a:rPr>
              <a:t>根据所听内容</a:t>
            </a:r>
            <a:r>
              <a:rPr lang="zh-CN" altLang="zh-CN">
                <a:solidFill>
                  <a:srgbClr val="000000"/>
                </a:solidFill>
                <a:cs typeface="Times New Roman"/>
              </a:rPr>
              <a:t>，</a:t>
            </a:r>
            <a:r>
              <a:rPr lang="zh-CN" altLang="zh-CN">
                <a:solidFill>
                  <a:srgbClr val="000000"/>
                </a:solidFill>
                <a:ea typeface="黑体"/>
                <a:cs typeface="Times New Roman"/>
              </a:rPr>
              <a:t>选择合适的答语。</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 like Chinese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I like picking fruit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I like playing ping-pong best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endParaRPr lang="en-US" altLang="zh-CN" smtClean="0">
              <a:solidFill>
                <a:srgbClr val="000000"/>
              </a:solidFill>
              <a:cs typeface="Times New Roman"/>
            </a:endParaRPr>
          </a:p>
          <a:p>
            <a:pPr hangingPunct="0">
              <a:spcAft>
                <a:spcPts val="0"/>
              </a:spcAft>
              <a:tabLst>
                <a:tab pos="1792288" algn="l"/>
                <a:tab pos="4230688" algn="l"/>
                <a:tab pos="675005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Let’s go swimming</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No</a:t>
            </a:r>
            <a:r>
              <a:rPr lang="en-US" altLang="zh-CN">
                <a:solidFill>
                  <a:srgbClr val="000000"/>
                </a:solidFill>
                <a:latin typeface="宋体"/>
                <a:cs typeface="Times New Roman"/>
              </a:rPr>
              <a:t>.</a:t>
            </a:r>
            <a:r>
              <a:rPr lang="en-US" altLang="zh-CN">
                <a:solidFill>
                  <a:srgbClr val="000000"/>
                </a:solidFill>
                <a:cs typeface="Times New Roman"/>
              </a:rPr>
              <a:t>I like winter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Here’s a coat for you</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4" name="矩形 3"/>
          <p:cNvSpPr/>
          <p:nvPr/>
        </p:nvSpPr>
        <p:spPr>
          <a:xfrm>
            <a:off x="334566" y="3356992"/>
            <a:ext cx="5455340" cy="656846"/>
          </a:xfrm>
          <a:prstGeom prst="rect">
            <a:avLst/>
          </a:prstGeom>
        </p:spPr>
        <p:txBody>
          <a:bodyPr wrap="none">
            <a:spAutoFit/>
          </a:bodyPr>
          <a:lstStyle/>
          <a:p>
            <a:pPr algn="just">
              <a:lnSpc>
                <a:spcPct val="150000"/>
              </a:lnSpc>
              <a:spcAft>
                <a:spcPts val="0"/>
              </a:spcAft>
            </a:pPr>
            <a:r>
              <a:rPr lang="en-US" altLang="zh-CN" smtClean="0">
                <a:solidFill>
                  <a:srgbClr val="ED028C"/>
                </a:solidFill>
                <a:latin typeface="Times New Roman"/>
                <a:ea typeface="宋体"/>
                <a:cs typeface="Times New Roman"/>
              </a:rPr>
              <a:t>What sport do you like best,Ben</a:t>
            </a:r>
            <a:r>
              <a:rPr lang="zh-CN" altLang="zh-CN" smtClean="0">
                <a:solidFill>
                  <a:srgbClr val="ED028C"/>
                </a:solidFill>
                <a:latin typeface="Times New Roman"/>
                <a:ea typeface="宋体"/>
                <a:cs typeface="Times New Roman"/>
              </a:rPr>
              <a:t>？</a:t>
            </a:r>
            <a:endParaRPr lang="zh-CN" altLang="zh-CN" sz="1050">
              <a:solidFill>
                <a:srgbClr val="ED028C"/>
              </a:solidFill>
              <a:effectLst/>
              <a:latin typeface="Times New Roman"/>
              <a:ea typeface="宋体"/>
              <a:cs typeface="Times New Roman"/>
            </a:endParaRPr>
          </a:p>
        </p:txBody>
      </p:sp>
      <p:sp>
        <p:nvSpPr>
          <p:cNvPr id="5" name="矩形 4"/>
          <p:cNvSpPr/>
          <p:nvPr/>
        </p:nvSpPr>
        <p:spPr>
          <a:xfrm>
            <a:off x="982638" y="1484784"/>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10630" y="4077072"/>
            <a:ext cx="444352" cy="523220"/>
          </a:xfrm>
          <a:prstGeom prst="rect">
            <a:avLst/>
          </a:prstGeom>
        </p:spPr>
        <p:txBody>
          <a:bodyPr wrap="none">
            <a:spAutoFit/>
          </a:bodyPr>
          <a:lstStyle/>
          <a:p>
            <a:r>
              <a:rPr lang="en-US" altLang="zh-CN"/>
              <a:t>C</a:t>
            </a:r>
            <a:endParaRPr lang="zh-CN" altLang="en-US"/>
          </a:p>
        </p:txBody>
      </p:sp>
      <p:sp>
        <p:nvSpPr>
          <p:cNvPr id="7" name="矩形 6"/>
          <p:cNvSpPr/>
          <p:nvPr/>
        </p:nvSpPr>
        <p:spPr>
          <a:xfrm>
            <a:off x="334566" y="5877272"/>
            <a:ext cx="2846164" cy="523220"/>
          </a:xfrm>
          <a:prstGeom prst="rect">
            <a:avLst/>
          </a:prstGeom>
        </p:spPr>
        <p:txBody>
          <a:bodyPr wrap="none">
            <a:spAutoFit/>
          </a:bodyPr>
          <a:lstStyle/>
          <a:p>
            <a:r>
              <a:rPr lang="en-US" altLang="zh-CN">
                <a:solidFill>
                  <a:srgbClr val="ED028C"/>
                </a:solidFill>
              </a:rPr>
              <a:t>It’s so cold today.</a:t>
            </a:r>
            <a:endParaRPr lang="zh-CN" altLang="zh-CN">
              <a:solidFill>
                <a:srgbClr val="ED028C"/>
              </a:solidFill>
            </a:endParaRPr>
          </a:p>
        </p:txBody>
      </p:sp>
    </p:spTree>
    <p:extLst>
      <p:ext uri="{BB962C8B-B14F-4D97-AF65-F5344CB8AC3E}">
        <p14:creationId xmlns:p14="http://schemas.microsoft.com/office/powerpoint/2010/main" val="2818373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92288" algn="l"/>
                <a:tab pos="4230688" algn="l"/>
                <a:tab pos="6750050" algn="l"/>
              </a:tabLst>
            </a:pPr>
            <a:r>
              <a:rPr lang="zh-CN" altLang="zh-CN" smtClean="0">
                <a:solidFill>
                  <a:srgbClr val="000000"/>
                </a:solidFill>
                <a:cs typeface="Times New Roman"/>
              </a:rPr>
              <a:t> </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Helen</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It’s Tina’s</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It’s nice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endParaRPr lang="en-US" altLang="zh-CN" smtClean="0">
              <a:solidFill>
                <a:srgbClr val="000000"/>
              </a:solidFill>
              <a:cs typeface="Times New Roman"/>
            </a:endParaRPr>
          </a:p>
          <a:p>
            <a:pPr hangingPunct="0">
              <a:spcAft>
                <a:spcPts val="0"/>
              </a:spcAft>
              <a:tabLst>
                <a:tab pos="1792288" algn="l"/>
                <a:tab pos="4230688" algn="l"/>
                <a:tab pos="675005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 like spring</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We plant trees</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It’s sunny</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334566" y="2780928"/>
            <a:ext cx="3289683" cy="523220"/>
          </a:xfrm>
          <a:prstGeom prst="rect">
            <a:avLst/>
          </a:prstGeom>
        </p:spPr>
        <p:txBody>
          <a:bodyPr wrap="none">
            <a:spAutoFit/>
          </a:bodyPr>
          <a:lstStyle/>
          <a:p>
            <a:r>
              <a:rPr lang="en-US" altLang="zh-CN">
                <a:solidFill>
                  <a:srgbClr val="ED028C"/>
                </a:solidFill>
              </a:rPr>
              <a:t>Whose doll is that</a:t>
            </a:r>
            <a:r>
              <a:rPr lang="zh-CN" altLang="zh-CN">
                <a:solidFill>
                  <a:srgbClr val="ED028C"/>
                </a:solidFill>
              </a:rPr>
              <a:t>？</a:t>
            </a:r>
            <a:endParaRPr lang="zh-CN" altLang="en-US">
              <a:solidFill>
                <a:srgbClr val="ED028C"/>
              </a:solidFill>
            </a:endParaRPr>
          </a:p>
        </p:txBody>
      </p:sp>
      <p:sp>
        <p:nvSpPr>
          <p:cNvPr id="4" name="矩形 3"/>
          <p:cNvSpPr/>
          <p:nvPr/>
        </p:nvSpPr>
        <p:spPr>
          <a:xfrm>
            <a:off x="1054646" y="908720"/>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334566" y="5373216"/>
            <a:ext cx="5135765" cy="523220"/>
          </a:xfrm>
          <a:prstGeom prst="rect">
            <a:avLst/>
          </a:prstGeom>
        </p:spPr>
        <p:txBody>
          <a:bodyPr wrap="none">
            <a:spAutoFit/>
          </a:bodyPr>
          <a:lstStyle/>
          <a:p>
            <a:r>
              <a:rPr lang="en-US" altLang="zh-CN">
                <a:solidFill>
                  <a:srgbClr val="ED028C"/>
                </a:solidFill>
              </a:rPr>
              <a:t>What’s the weather like today</a:t>
            </a:r>
            <a:r>
              <a:rPr lang="zh-CN" altLang="zh-CN">
                <a:solidFill>
                  <a:srgbClr val="ED028C"/>
                </a:solidFill>
              </a:rPr>
              <a:t>？</a:t>
            </a:r>
            <a:endParaRPr lang="zh-CN" altLang="en-US">
              <a:solidFill>
                <a:srgbClr val="ED028C"/>
              </a:solidFill>
            </a:endParaRPr>
          </a:p>
        </p:txBody>
      </p:sp>
      <p:sp>
        <p:nvSpPr>
          <p:cNvPr id="6" name="矩形 5"/>
          <p:cNvSpPr/>
          <p:nvPr/>
        </p:nvSpPr>
        <p:spPr>
          <a:xfrm>
            <a:off x="1054646" y="3429000"/>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080256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79084"/>
            <a:ext cx="11485848" cy="1949508"/>
          </a:xfrm>
        </p:spPr>
        <p:txBody>
          <a:bodyPr/>
          <a:lstStyle/>
          <a:p>
            <a:pPr hangingPunct="0">
              <a:spcAft>
                <a:spcPts val="0"/>
              </a:spcAft>
              <a:tabLst>
                <a:tab pos="1792288" algn="l"/>
                <a:tab pos="4230688" algn="l"/>
                <a:tab pos="675005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We have Chinese and English today</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It’s cold in winter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I usually play in the snow</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82638" y="2041684"/>
            <a:ext cx="444352" cy="523220"/>
          </a:xfrm>
          <a:prstGeom prst="rect">
            <a:avLst/>
          </a:prstGeom>
        </p:spPr>
        <p:txBody>
          <a:bodyPr wrap="none">
            <a:spAutoFit/>
          </a:bodyPr>
          <a:lstStyle/>
          <a:p>
            <a:r>
              <a:rPr lang="en-US" altLang="zh-CN"/>
              <a:t>C</a:t>
            </a:r>
            <a:endParaRPr lang="zh-CN" altLang="en-US"/>
          </a:p>
        </p:txBody>
      </p:sp>
      <p:sp>
        <p:nvSpPr>
          <p:cNvPr id="4" name="矩形 3"/>
          <p:cNvSpPr/>
          <p:nvPr/>
        </p:nvSpPr>
        <p:spPr>
          <a:xfrm>
            <a:off x="334566" y="3913892"/>
            <a:ext cx="5657318" cy="523220"/>
          </a:xfrm>
          <a:prstGeom prst="rect">
            <a:avLst/>
          </a:prstGeom>
        </p:spPr>
        <p:txBody>
          <a:bodyPr wrap="none">
            <a:spAutoFit/>
          </a:bodyPr>
          <a:lstStyle/>
          <a:p>
            <a:r>
              <a:rPr lang="en-US" altLang="zh-CN">
                <a:solidFill>
                  <a:srgbClr val="ED028C"/>
                </a:solidFill>
              </a:rPr>
              <a:t>What do you usually do in winter</a:t>
            </a:r>
            <a:r>
              <a:rPr lang="zh-CN" altLang="zh-CN">
                <a:solidFill>
                  <a:srgbClr val="ED028C"/>
                </a:solidFill>
              </a:rPr>
              <a:t>？</a:t>
            </a:r>
            <a:endParaRPr lang="zh-CN" altLang="en-US">
              <a:solidFill>
                <a:srgbClr val="ED028C"/>
              </a:solidFill>
            </a:endParaRPr>
          </a:p>
        </p:txBody>
      </p:sp>
    </p:spTree>
    <p:extLst>
      <p:ext uri="{BB962C8B-B14F-4D97-AF65-F5344CB8AC3E}">
        <p14:creationId xmlns:p14="http://schemas.microsoft.com/office/powerpoint/2010/main" val="126141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262979"/>
          </a:xfrm>
        </p:spPr>
        <p:txBody>
          <a:bodyPr/>
          <a:lstStyle/>
          <a:p>
            <a:r>
              <a:rPr lang="zh-CN" altLang="zh-CN">
                <a:solidFill>
                  <a:srgbClr val="000000"/>
                </a:solidFill>
                <a:ea typeface="黑体"/>
                <a:cs typeface="Times New Roman"/>
              </a:rPr>
              <a:t>四、听录音</a:t>
            </a:r>
            <a:r>
              <a:rPr lang="zh-CN" altLang="zh-CN">
                <a:solidFill>
                  <a:srgbClr val="000000"/>
                </a:solidFill>
                <a:cs typeface="Times New Roman"/>
              </a:rPr>
              <a:t>，</a:t>
            </a:r>
            <a:r>
              <a:rPr lang="zh-CN" altLang="zh-CN">
                <a:solidFill>
                  <a:srgbClr val="000000"/>
                </a:solidFill>
                <a:ea typeface="黑体"/>
                <a:cs typeface="Times New Roman"/>
              </a:rPr>
              <a:t>根据所听内容</a:t>
            </a:r>
            <a:r>
              <a:rPr lang="zh-CN" altLang="zh-CN">
                <a:solidFill>
                  <a:srgbClr val="000000"/>
                </a:solidFill>
                <a:cs typeface="Times New Roman"/>
              </a:rPr>
              <a:t>，</a:t>
            </a:r>
            <a:r>
              <a:rPr lang="zh-CN" altLang="zh-CN">
                <a:solidFill>
                  <a:srgbClr val="000000"/>
                </a:solidFill>
                <a:ea typeface="黑体"/>
                <a:cs typeface="Times New Roman"/>
              </a:rPr>
              <a:t>选择正确的答案。</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pPr>
            <a:r>
              <a:rPr lang="zh-CN" altLang="zh-CN" b="1">
                <a:solidFill>
                  <a:srgbClr val="FF0000"/>
                </a:solidFill>
                <a:ea typeface="黑体"/>
                <a:cs typeface="Times New Roman"/>
              </a:rPr>
              <a:t> </a:t>
            </a:r>
            <a:r>
              <a:rPr lang="zh-CN" altLang="zh-CN" b="1">
                <a:solidFill>
                  <a:srgbClr val="FF0000"/>
                </a:solidFill>
                <a:cs typeface="Times New Roman"/>
              </a:rPr>
              <a:t>　　</a:t>
            </a:r>
            <a:r>
              <a:rPr lang="en-US" altLang="zh-CN" b="1">
                <a:solidFill>
                  <a:srgbClr val="ED028C"/>
                </a:solidFill>
                <a:cs typeface="Times New Roman"/>
              </a:rPr>
              <a:t>Suzhou is a beautiful city. The weather here is nice too. Spring in Suzhou is very short. It is warm and sunny. People like to go to the parks and zoos. In summer,it is very hot in Suzhou. People like to eat watermelons. And many children like to go swimming with their parents. Autumn is cool. And winter comes after autumn. It is cold. Children like to play in the snow,but it doesn’t often snow in Suzhou. Welcome to Suzhou</a:t>
            </a:r>
            <a:r>
              <a:rPr lang="en-US" altLang="zh-CN" b="1" smtClean="0">
                <a:solidFill>
                  <a:srgbClr val="ED028C"/>
                </a:solidFill>
                <a:cs typeface="Times New Roman"/>
              </a:rPr>
              <a:t>.</a:t>
            </a:r>
            <a:endParaRPr lang="zh-CN" altLang="zh-CN" sz="1050">
              <a:solidFill>
                <a:srgbClr val="ED028C"/>
              </a:solidFill>
              <a:cs typeface="Times New Roman"/>
            </a:endParaRPr>
          </a:p>
        </p:txBody>
      </p:sp>
    </p:spTree>
    <p:extLst>
      <p:ext uri="{BB962C8B-B14F-4D97-AF65-F5344CB8AC3E}">
        <p14:creationId xmlns:p14="http://schemas.microsoft.com/office/powerpoint/2010/main" val="1425661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hangingPunct="0">
              <a:spcAft>
                <a:spcPts val="0"/>
              </a:spcAft>
              <a:tabLst>
                <a:tab pos="1710690" algn="l"/>
                <a:tab pos="4231005" algn="l"/>
                <a:tab pos="6751320" algn="l"/>
              </a:tabLst>
            </a:pPr>
            <a:r>
              <a:rPr lang="zh-CN" altLang="zh-CN" dirty="0" smtClean="0">
                <a:solidFill>
                  <a:srgbClr val="000000"/>
                </a:solidFill>
                <a:cs typeface="Times New Roman"/>
              </a:rPr>
              <a:t>（</a:t>
            </a:r>
            <a:r>
              <a:rPr lang="zh-CN" altLang="zh-CN" dirty="0">
                <a:solidFill>
                  <a:srgbClr val="000000"/>
                </a:solidFill>
                <a:cs typeface="Times New Roman"/>
              </a:rPr>
              <a:t>　　）</a:t>
            </a:r>
            <a:r>
              <a:rPr lang="en-US" altLang="zh-CN" dirty="0">
                <a:solidFill>
                  <a:srgbClr val="000000"/>
                </a:solidFill>
                <a:cs typeface="Times New Roman"/>
              </a:rPr>
              <a:t>1</a:t>
            </a:r>
            <a:r>
              <a:rPr lang="en-US" altLang="zh-CN" dirty="0">
                <a:solidFill>
                  <a:srgbClr val="000000"/>
                </a:solidFill>
                <a:latin typeface="宋体"/>
                <a:cs typeface="Times New Roman"/>
              </a:rPr>
              <a:t>.</a:t>
            </a:r>
            <a:r>
              <a:rPr lang="en-US" altLang="zh-CN" dirty="0">
                <a:solidFill>
                  <a:srgbClr val="000000"/>
                </a:solidFill>
                <a:cs typeface="Times New Roman"/>
              </a:rPr>
              <a:t>Spring in Suzhou is </a:t>
            </a:r>
            <a:r>
              <a:rPr lang="zh-CN" altLang="zh-CN" u="sng" dirty="0">
                <a:solidFill>
                  <a:srgbClr val="000000"/>
                </a:solidFill>
                <a:uFill>
                  <a:solidFill>
                    <a:srgbClr val="000000"/>
                  </a:solidFill>
                </a:uFill>
                <a:cs typeface="Times New Roman"/>
              </a:rPr>
              <a:t>　　　　</a:t>
            </a:r>
            <a:r>
              <a:rPr lang="en-US" altLang="zh-CN" dirty="0">
                <a:solidFill>
                  <a:srgbClr val="000000"/>
                </a:solidFill>
                <a:latin typeface="宋体"/>
                <a:cs typeface="Times New Roman"/>
              </a:rPr>
              <a:t>.</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A</a:t>
            </a:r>
            <a:r>
              <a:rPr lang="en-US" altLang="zh-CN" dirty="0" err="1">
                <a:solidFill>
                  <a:srgbClr val="000000"/>
                </a:solidFill>
                <a:latin typeface="宋体"/>
                <a:cs typeface="Times New Roman"/>
              </a:rPr>
              <a:t>.</a:t>
            </a:r>
            <a:r>
              <a:rPr lang="en-US" altLang="zh-CN" dirty="0" err="1">
                <a:solidFill>
                  <a:srgbClr val="000000"/>
                </a:solidFill>
                <a:cs typeface="Times New Roman"/>
              </a:rPr>
              <a:t>long</a:t>
            </a:r>
            <a:r>
              <a:rPr lang="en-US" altLang="zh-CN" dirty="0">
                <a:solidFill>
                  <a:srgbClr val="000000"/>
                </a:solidFill>
                <a:cs typeface="Times New Roman"/>
              </a:rPr>
              <a:t>	</a:t>
            </a:r>
            <a:r>
              <a:rPr lang="en-US" altLang="zh-CN" dirty="0" err="1">
                <a:solidFill>
                  <a:srgbClr val="000000"/>
                </a:solidFill>
                <a:cs typeface="Times New Roman"/>
              </a:rPr>
              <a:t>B</a:t>
            </a:r>
            <a:r>
              <a:rPr lang="en-US" altLang="zh-CN" dirty="0" err="1">
                <a:solidFill>
                  <a:srgbClr val="000000"/>
                </a:solidFill>
                <a:latin typeface="宋体"/>
                <a:cs typeface="Times New Roman"/>
              </a:rPr>
              <a:t>.</a:t>
            </a:r>
            <a:r>
              <a:rPr lang="en-US" altLang="zh-CN" dirty="0" err="1">
                <a:solidFill>
                  <a:srgbClr val="000000"/>
                </a:solidFill>
                <a:cs typeface="Times New Roman"/>
              </a:rPr>
              <a:t>too</a:t>
            </a:r>
            <a:r>
              <a:rPr lang="en-US" altLang="zh-CN" dirty="0">
                <a:solidFill>
                  <a:srgbClr val="000000"/>
                </a:solidFill>
                <a:cs typeface="Times New Roman"/>
              </a:rPr>
              <a:t> long	</a:t>
            </a:r>
            <a:r>
              <a:rPr lang="en-US" altLang="zh-CN" dirty="0" err="1">
                <a:solidFill>
                  <a:srgbClr val="000000"/>
                </a:solidFill>
                <a:cs typeface="Times New Roman"/>
              </a:rPr>
              <a:t>C</a:t>
            </a:r>
            <a:r>
              <a:rPr lang="en-US" altLang="zh-CN" dirty="0" err="1">
                <a:solidFill>
                  <a:srgbClr val="000000"/>
                </a:solidFill>
                <a:latin typeface="宋体"/>
                <a:cs typeface="Times New Roman"/>
              </a:rPr>
              <a:t>.</a:t>
            </a:r>
            <a:r>
              <a:rPr lang="en-US" altLang="zh-CN" dirty="0" err="1">
                <a:solidFill>
                  <a:srgbClr val="000000"/>
                </a:solidFill>
                <a:cs typeface="Times New Roman"/>
              </a:rPr>
              <a:t>short</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zh-CN" altLang="zh-CN" dirty="0" smtClean="0">
                <a:solidFill>
                  <a:srgbClr val="000000"/>
                </a:solidFill>
                <a:cs typeface="Times New Roman"/>
              </a:rPr>
              <a:t>（</a:t>
            </a:r>
            <a:r>
              <a:rPr lang="zh-CN" altLang="zh-CN" dirty="0">
                <a:solidFill>
                  <a:srgbClr val="000000"/>
                </a:solidFill>
                <a:cs typeface="Times New Roman"/>
              </a:rPr>
              <a:t>　　）</a:t>
            </a:r>
            <a:r>
              <a:rPr lang="en-US" altLang="zh-CN" dirty="0">
                <a:solidFill>
                  <a:srgbClr val="000000"/>
                </a:solidFill>
                <a:cs typeface="Times New Roman"/>
              </a:rPr>
              <a:t>2</a:t>
            </a:r>
            <a:r>
              <a:rPr lang="en-US" altLang="zh-CN" dirty="0">
                <a:solidFill>
                  <a:srgbClr val="000000"/>
                </a:solidFill>
                <a:latin typeface="宋体"/>
                <a:cs typeface="Times New Roman"/>
              </a:rPr>
              <a:t>.</a:t>
            </a:r>
            <a:r>
              <a:rPr lang="en-US" altLang="zh-CN" dirty="0">
                <a:solidFill>
                  <a:srgbClr val="000000"/>
                </a:solidFill>
                <a:cs typeface="Times New Roman"/>
              </a:rPr>
              <a:t>People like to go to the </a:t>
            </a:r>
            <a:r>
              <a:rPr lang="zh-CN" altLang="zh-CN" u="sng" dirty="0">
                <a:solidFill>
                  <a:srgbClr val="000000"/>
                </a:solidFill>
                <a:uFill>
                  <a:solidFill>
                    <a:srgbClr val="000000"/>
                  </a:solidFill>
                </a:uFill>
                <a:cs typeface="Times New Roman"/>
              </a:rPr>
              <a:t>　　　　</a:t>
            </a:r>
            <a:r>
              <a:rPr lang="en-US" altLang="zh-CN" dirty="0" err="1">
                <a:solidFill>
                  <a:srgbClr val="000000"/>
                </a:solidFill>
                <a:cs typeface="Times New Roman"/>
              </a:rPr>
              <a:t>inspring</a:t>
            </a:r>
            <a:r>
              <a:rPr lang="en-US" altLang="zh-CN" dirty="0">
                <a:solidFill>
                  <a:srgbClr val="000000"/>
                </a:solidFill>
                <a:latin typeface="宋体"/>
                <a:cs typeface="Times New Roman"/>
              </a:rPr>
              <a:t>.</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A</a:t>
            </a:r>
            <a:r>
              <a:rPr lang="en-US" altLang="zh-CN" dirty="0" err="1">
                <a:solidFill>
                  <a:srgbClr val="000000"/>
                </a:solidFill>
                <a:latin typeface="宋体"/>
                <a:cs typeface="Times New Roman"/>
              </a:rPr>
              <a:t>.</a:t>
            </a:r>
            <a:r>
              <a:rPr lang="en-US" altLang="zh-CN" dirty="0" err="1">
                <a:solidFill>
                  <a:srgbClr val="000000"/>
                </a:solidFill>
                <a:cs typeface="Times New Roman"/>
              </a:rPr>
              <a:t>zoos</a:t>
            </a:r>
            <a:r>
              <a:rPr lang="en-US" altLang="zh-CN" dirty="0">
                <a:solidFill>
                  <a:srgbClr val="000000"/>
                </a:solidFill>
                <a:cs typeface="Times New Roman"/>
              </a:rPr>
              <a:t>	</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B</a:t>
            </a:r>
            <a:r>
              <a:rPr lang="en-US" altLang="zh-CN" dirty="0" err="1">
                <a:solidFill>
                  <a:srgbClr val="000000"/>
                </a:solidFill>
                <a:latin typeface="宋体"/>
                <a:cs typeface="Times New Roman"/>
              </a:rPr>
              <a:t>.</a:t>
            </a:r>
            <a:r>
              <a:rPr lang="en-US" altLang="zh-CN" dirty="0" err="1">
                <a:solidFill>
                  <a:srgbClr val="000000"/>
                </a:solidFill>
                <a:cs typeface="Times New Roman"/>
              </a:rPr>
              <a:t>parks</a:t>
            </a:r>
            <a:endParaRPr lang="zh-CN" altLang="zh-CN" sz="1400" dirty="0">
              <a:solidFill>
                <a:srgbClr val="000000"/>
              </a:solidFill>
              <a:cs typeface="Times New Roman"/>
            </a:endParaRPr>
          </a:p>
          <a:p>
            <a:pPr hangingPunct="0">
              <a:spcAft>
                <a:spcPts val="0"/>
              </a:spcAft>
              <a:tabLst>
                <a:tab pos="1710690" algn="l"/>
                <a:tab pos="4231005" algn="l"/>
                <a:tab pos="6751320" algn="l"/>
              </a:tabLst>
            </a:pPr>
            <a:r>
              <a:rPr lang="en-US" altLang="zh-CN" dirty="0">
                <a:solidFill>
                  <a:srgbClr val="000000"/>
                </a:solidFill>
                <a:cs typeface="Times New Roman"/>
              </a:rPr>
              <a:t>	</a:t>
            </a:r>
            <a:r>
              <a:rPr lang="en-US" altLang="zh-CN" dirty="0" err="1">
                <a:solidFill>
                  <a:srgbClr val="000000"/>
                </a:solidFill>
                <a:cs typeface="Times New Roman"/>
              </a:rPr>
              <a:t>C</a:t>
            </a:r>
            <a:r>
              <a:rPr lang="en-US" altLang="zh-CN" dirty="0" err="1">
                <a:solidFill>
                  <a:srgbClr val="000000"/>
                </a:solidFill>
                <a:latin typeface="宋体"/>
                <a:cs typeface="Times New Roman"/>
              </a:rPr>
              <a:t>.</a:t>
            </a:r>
            <a:r>
              <a:rPr lang="en-US" altLang="zh-CN" dirty="0" err="1">
                <a:solidFill>
                  <a:srgbClr val="000000"/>
                </a:solidFill>
                <a:cs typeface="Times New Roman"/>
              </a:rPr>
              <a:t>both</a:t>
            </a:r>
            <a:r>
              <a:rPr lang="en-US" altLang="zh-CN" dirty="0">
                <a:solidFill>
                  <a:srgbClr val="000000"/>
                </a:solidFill>
                <a:cs typeface="Times New Roman"/>
              </a:rPr>
              <a:t> A and </a:t>
            </a:r>
            <a:r>
              <a:rPr lang="en-US" altLang="zh-CN" dirty="0" smtClean="0">
                <a:solidFill>
                  <a:srgbClr val="000000"/>
                </a:solidFill>
                <a:cs typeface="Times New Roman"/>
              </a:rPr>
              <a:t>B</a:t>
            </a:r>
            <a:endParaRPr lang="zh-CN" altLang="zh-CN" sz="1400" dirty="0">
              <a:solidFill>
                <a:srgbClr val="000000"/>
              </a:solidFill>
              <a:cs typeface="Times New Roman"/>
            </a:endParaRPr>
          </a:p>
        </p:txBody>
      </p:sp>
      <p:sp>
        <p:nvSpPr>
          <p:cNvPr id="3" name="矩形 2"/>
          <p:cNvSpPr/>
          <p:nvPr/>
        </p:nvSpPr>
        <p:spPr>
          <a:xfrm>
            <a:off x="982638" y="836712"/>
            <a:ext cx="444352" cy="523220"/>
          </a:xfrm>
          <a:prstGeom prst="rect">
            <a:avLst/>
          </a:prstGeom>
        </p:spPr>
        <p:txBody>
          <a:bodyPr wrap="none">
            <a:spAutoFit/>
          </a:bodyPr>
          <a:lstStyle/>
          <a:p>
            <a:r>
              <a:rPr lang="en-US" altLang="zh-CN"/>
              <a:t>C</a:t>
            </a:r>
            <a:endParaRPr lang="zh-CN" altLang="en-US"/>
          </a:p>
        </p:txBody>
      </p:sp>
      <p:sp>
        <p:nvSpPr>
          <p:cNvPr id="4" name="矩形 3"/>
          <p:cNvSpPr/>
          <p:nvPr/>
        </p:nvSpPr>
        <p:spPr>
          <a:xfrm>
            <a:off x="982638" y="2204864"/>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805328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People like to eat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in summer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watermelons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grapes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mangoes</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It is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in Suzhou in autumn</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	A</a:t>
            </a:r>
            <a:r>
              <a:rPr lang="en-US" altLang="zh-CN">
                <a:solidFill>
                  <a:srgbClr val="000000"/>
                </a:solidFill>
                <a:latin typeface="宋体"/>
                <a:cs typeface="Times New Roman"/>
              </a:rPr>
              <a:t>.</a:t>
            </a:r>
            <a:r>
              <a:rPr lang="en-US" altLang="zh-CN">
                <a:solidFill>
                  <a:srgbClr val="000000"/>
                </a:solidFill>
                <a:cs typeface="Times New Roman"/>
              </a:rPr>
              <a:t>hot	B</a:t>
            </a:r>
            <a:r>
              <a:rPr lang="en-US" altLang="zh-CN">
                <a:solidFill>
                  <a:srgbClr val="000000"/>
                </a:solidFill>
                <a:latin typeface="宋体"/>
                <a:cs typeface="Times New Roman"/>
              </a:rPr>
              <a:t>.</a:t>
            </a:r>
            <a:r>
              <a:rPr lang="en-US" altLang="zh-CN">
                <a:solidFill>
                  <a:srgbClr val="000000"/>
                </a:solidFill>
                <a:cs typeface="Times New Roman"/>
              </a:rPr>
              <a:t>cool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warm</a:t>
            </a:r>
            <a:endParaRPr lang="zh-CN" altLang="zh-CN" sz="1400">
              <a:solidFill>
                <a:srgbClr val="000000"/>
              </a:solidFill>
              <a:cs typeface="Times New Roman"/>
            </a:endParaRPr>
          </a:p>
        </p:txBody>
      </p:sp>
      <p:sp>
        <p:nvSpPr>
          <p:cNvPr id="3" name="矩形 2"/>
          <p:cNvSpPr/>
          <p:nvPr/>
        </p:nvSpPr>
        <p:spPr>
          <a:xfrm>
            <a:off x="982638" y="1493490"/>
            <a:ext cx="444352" cy="523220"/>
          </a:xfrm>
          <a:prstGeom prst="rect">
            <a:avLst/>
          </a:prstGeom>
        </p:spPr>
        <p:txBody>
          <a:bodyPr wrap="none">
            <a:spAutoFit/>
          </a:bodyPr>
          <a:lstStyle/>
          <a:p>
            <a:r>
              <a:rPr lang="en-US" altLang="zh-CN"/>
              <a:t>A</a:t>
            </a:r>
            <a:endParaRPr lang="zh-CN" altLang="en-US"/>
          </a:p>
        </p:txBody>
      </p:sp>
      <p:sp>
        <p:nvSpPr>
          <p:cNvPr id="4" name="矩形 3"/>
          <p:cNvSpPr/>
          <p:nvPr/>
        </p:nvSpPr>
        <p:spPr>
          <a:xfrm>
            <a:off x="982638" y="401377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756627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419</TotalTime>
  <Words>953</Words>
  <Application>Microsoft Office PowerPoint</Application>
  <PresentationFormat>自定义</PresentationFormat>
  <Paragraphs>240</Paragraphs>
  <Slides>26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黑体</vt:lpstr>
      <vt:lpstr>楷体</vt:lpstr>
      <vt:lpstr>宋体</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367</cp:revision>
  <dcterms:created xsi:type="dcterms:W3CDTF">2020-11-06T05:24:00Z</dcterms:created>
  <dcterms:modified xsi:type="dcterms:W3CDTF">2025-06-24T09:20:30Z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